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92" r:id="rId4"/>
    <p:sldId id="260" r:id="rId5"/>
    <p:sldId id="263" r:id="rId6"/>
    <p:sldId id="270" r:id="rId7"/>
    <p:sldId id="271" r:id="rId8"/>
    <p:sldId id="269" r:id="rId9"/>
    <p:sldId id="319" r:id="rId10"/>
    <p:sldId id="278" r:id="rId11"/>
    <p:sldId id="314" r:id="rId12"/>
    <p:sldId id="320" r:id="rId13"/>
    <p:sldId id="277" r:id="rId14"/>
    <p:sldId id="317" r:id="rId15"/>
    <p:sldId id="322" r:id="rId16"/>
    <p:sldId id="290" r:id="rId17"/>
    <p:sldId id="2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2502" userDrawn="1">
          <p15:clr>
            <a:srgbClr val="A4A3A4"/>
          </p15:clr>
        </p15:guide>
        <p15:guide id="3" orient="horz" pos="2500" userDrawn="1">
          <p15:clr>
            <a:srgbClr val="A4A3A4"/>
          </p15:clr>
        </p15:guide>
        <p15:guide id="4" orient="horz" pos="2727" userDrawn="1">
          <p15:clr>
            <a:srgbClr val="A4A3A4"/>
          </p15:clr>
        </p15:guide>
        <p15:guide id="5" pos="166" userDrawn="1">
          <p15:clr>
            <a:srgbClr val="A4A3A4"/>
          </p15:clr>
        </p15:guide>
        <p15:guide id="6" pos="7537" userDrawn="1">
          <p15:clr>
            <a:srgbClr val="A4A3A4"/>
          </p15:clr>
        </p15:guide>
        <p15:guide id="7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5"/>
    <a:srgbClr val="B18200"/>
    <a:srgbClr val="09843C"/>
    <a:srgbClr val="C5A36C"/>
    <a:srgbClr val="468590"/>
    <a:srgbClr val="044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2273"/>
        <p:guide pos="2502"/>
        <p:guide orient="horz" pos="2500"/>
        <p:guide orient="horz" pos="2727"/>
        <p:guide pos="166"/>
        <p:guide pos="7537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1BCBF-1937-48DA-B45C-AEB79132C193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CD408-7783-45A4-9812-F6007D401E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6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7C958-FC3B-4AAD-8A4C-FFD6B89BC3C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3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7C958-FC3B-4AAD-8A4C-FFD6B89BC3C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3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7C958-FC3B-4AAD-8A4C-FFD6B89BC3C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3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7C958-FC3B-4AAD-8A4C-FFD6B89BC3C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0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39199-FB1E-4756-8FA1-C8508462F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9C5F7F-EEEA-43A4-98AE-3320B82C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708C2-BA78-40F1-BF79-C47671EC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662F0-DA13-4A3B-A3B6-B1D011ADA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1389D-53A9-4B3C-8A0F-A261AD4C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31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9AB36-A31F-4BF9-B07A-3145169C0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9E907D-8E48-4868-B177-50E037B78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54038F-12C6-401E-861E-942CB483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0A1898-B415-49CB-AD4F-5DB068B18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567588-4AA0-47EE-A493-851044CC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52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721EA2-81FE-466A-87AF-29559B9A65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2E3C7D-5A1C-4A99-AA30-E0E4DC76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F25AAD-00C5-4836-A79F-74A11E75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EAFD1-5458-45B5-B5AB-A9ED65C4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D9500-EDC1-4AEF-AA8E-490F7F6D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38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CBDBB-E516-48B4-BE5A-3241F0E0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476A85-C22A-4A2E-A351-099A3D1B3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8F793-5270-4238-A3A9-80C7F730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A9FE6-1607-4A0A-B702-1CA86906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D2703-7E4B-4A4E-AE8C-EB9B37F2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24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7F1C9-BB56-47BF-8EB0-6EB7D9C7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19784-B892-40CA-AEF6-B8038F989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85E62C-4F88-4954-B024-9835EEC3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51DA7A-4427-4D43-8F0D-05EB3321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95C4C-D035-4818-8929-D2FF5554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71979-A848-44CD-85E4-82863011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E0C36-E76E-4EA0-BE3E-84BEE5B3A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BE588-8ED3-4D0A-AC8D-41D03EE47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69137E-86F4-4B66-8A64-DDB0BCE72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70D7ED-3CED-4793-A37C-7FC3ACA4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08FB9B-3584-46EC-8C43-8DACB96A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988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794E5-D679-41A5-B7FB-BB3391C95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C59816-1A87-468B-AC22-66059D5FC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F94266-4C94-4ECC-8AC8-BEC580575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36CB52-A67C-4B10-B01D-6261173AB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4D75F6-AA0F-4982-B43C-3D174F6C5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71DBAC-D8F4-4164-B88D-D0C0E2E7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ED6A93-E096-4F01-B568-5F2FFDF0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B4103E-6F3E-4D81-AADE-0FFF5752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2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E5D79-60FE-462E-A1F1-B781060B5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9DA121-9AAF-491B-8E5C-A92B4828B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24A0E9-73A7-47A7-83B4-829C2152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ECBC5A-A674-4910-B9AB-35E6BD01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53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6446EB-D8DC-4133-AA27-E296C444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8E4C02-8D75-4E13-92A1-E30CEFE0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133CBC-0E4A-4E87-AF3F-1ACF6EE8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5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36116-D00F-4DF1-BEBE-A9A694D5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FCED0-658B-470D-BE8D-0D6FE3495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208EB9-26D6-4F0E-8582-FF1AF31AD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B63FD9-200E-46FD-B512-D7ABBEA2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5F0E3-07B8-4F7B-86B3-01315CFE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D4A639-8EDF-4B70-843F-A6199DCE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7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A0136-223D-4A41-8D18-31A3624A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F86D6B-3937-4A99-9AA4-C7C77A7DB7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E5C6F-9A08-44B6-9E5B-16960502A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349CE7-0676-4064-B7AE-F2512A83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494EDE-974C-499C-965A-635B9DC1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D2E772-D6A7-4BFC-A93B-CFB4912F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74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EE3B9-A082-4506-8A63-D684E647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D17E71-C3C2-403D-B1EF-6237BB417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0859B7-1489-4E2D-BD6B-2D076933F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01C3-4581-4057-B75A-4FBB833967FC}" type="datetimeFigureOut">
              <a:rPr lang="ru-RU" smtClean="0"/>
              <a:pPr/>
              <a:t>25.02.2025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4DE21-5840-4494-BAB3-5770F8841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B32BD5-791B-40E7-BA28-BB5EF10A3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5B2E8-9ECB-4964-B0E1-5E919BA47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0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56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4.jpeg"/><Relationship Id="rId4" Type="http://schemas.openxmlformats.org/officeDocument/2006/relationships/image" Target="../media/image1.emf"/><Relationship Id="rId9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11" Type="http://schemas.openxmlformats.org/officeDocument/2006/relationships/image" Target="../media/image58.jpeg"/><Relationship Id="rId5" Type="http://schemas.openxmlformats.org/officeDocument/2006/relationships/image" Target="../media/image55.jpeg"/><Relationship Id="rId10" Type="http://schemas.openxmlformats.org/officeDocument/2006/relationships/image" Target="../media/image57.jpeg"/><Relationship Id="rId4" Type="http://schemas.openxmlformats.org/officeDocument/2006/relationships/image" Target="../media/image1.emf"/><Relationship Id="rId9" Type="http://schemas.microsoft.com/office/2007/relationships/hdphoto" Target="../media/hdphoto4.wdp"/><Relationship Id="rId1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emf"/><Relationship Id="rId12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66.jpeg"/><Relationship Id="rId5" Type="http://schemas.microsoft.com/office/2007/relationships/hdphoto" Target="../media/hdphoto5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6.svg"/><Relationship Id="rId3" Type="http://schemas.openxmlformats.org/officeDocument/2006/relationships/image" Target="../media/image73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1.emf"/><Relationship Id="rId10" Type="http://schemas.openxmlformats.org/officeDocument/2006/relationships/image" Target="../media/image78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1.emf"/><Relationship Id="rId9" Type="http://schemas.openxmlformats.org/officeDocument/2006/relationships/image" Target="../media/image8.jpe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.e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13.emf"/><Relationship Id="rId10" Type="http://schemas.openxmlformats.org/officeDocument/2006/relationships/image" Target="../media/image22.png"/><Relationship Id="rId4" Type="http://schemas.openxmlformats.org/officeDocument/2006/relationships/image" Target="../media/image1.emf"/><Relationship Id="rId9" Type="http://schemas.openxmlformats.org/officeDocument/2006/relationships/image" Target="../media/image21.png"/><Relationship Id="rId1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5.jpe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svg"/><Relationship Id="rId11" Type="http://schemas.openxmlformats.org/officeDocument/2006/relationships/image" Target="../media/image45.jpeg"/><Relationship Id="rId5" Type="http://schemas.openxmlformats.org/officeDocument/2006/relationships/image" Target="../media/image41.png"/><Relationship Id="rId10" Type="http://schemas.openxmlformats.org/officeDocument/2006/relationships/image" Target="../media/image44.jpeg"/><Relationship Id="rId4" Type="http://schemas.openxmlformats.org/officeDocument/2006/relationships/image" Target="../media/image1.emf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5177" y="0"/>
            <a:ext cx="10336823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7075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object 7"/>
          <p:cNvPicPr/>
          <p:nvPr/>
        </p:nvPicPr>
        <p:blipFill rotWithShape="1">
          <a:blip r:embed="rId4" cstate="print"/>
          <a:srcRect l="2241"/>
          <a:stretch/>
        </p:blipFill>
        <p:spPr>
          <a:xfrm>
            <a:off x="-7620" y="0"/>
            <a:ext cx="3801134" cy="29972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2171" y="3313654"/>
            <a:ext cx="2901564" cy="772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rgbClr val="FFFFFF"/>
                </a:solidFill>
                <a:latin typeface="Arial"/>
                <a:cs typeface="Arial"/>
              </a:rPr>
              <a:t>ПРИЯТНО </a:t>
            </a:r>
            <a:r>
              <a:rPr lang="ru-RU" sz="2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rgbClr val="FFFFFF"/>
                </a:solidFill>
                <a:latin typeface="Arial"/>
                <a:cs typeface="Arial"/>
              </a:rPr>
              <a:t>ПОЗНАКОМИТ</a:t>
            </a:r>
            <a:r>
              <a:rPr lang="ru-RU" sz="2200" b="1" spc="-59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lang="ru-RU" sz="2200" b="1" dirty="0">
                <a:solidFill>
                  <a:srgbClr val="FFFFFF"/>
                </a:solidFill>
                <a:latin typeface="Arial"/>
                <a:cs typeface="Arial"/>
              </a:rPr>
              <a:t>СЯ!</a:t>
            </a:r>
            <a:endParaRPr lang="ru-RU" sz="2200" dirty="0">
              <a:latin typeface="Arial"/>
              <a:cs typeface="Arial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orelDRAW" r:id="rId5" imgW="881640" imgH="236520" progId="">
                  <p:embed/>
                </p:oleObj>
              </mc:Choice>
              <mc:Fallback>
                <p:oleObj name="CorelDRAW" r:id="rId5" imgW="881640" imgH="236520" progId="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74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0" y="18018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orelDRAW" r:id="rId4" imgW="881640" imgH="236520" progId="">
                  <p:embed/>
                </p:oleObj>
              </mc:Choice>
              <mc:Fallback>
                <p:oleObj name="CorelDRAW" r:id="rId4" imgW="881640" imgH="236520" progId="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956" y="3295896"/>
            <a:ext cx="30785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КУЛЬТУРНАЯ СРЕДА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544" y="3772532"/>
            <a:ext cx="3662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сотрудник, участвуя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активной общественной жизни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компании, может реализовать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 таланты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/>
          <a:stretch/>
        </p:blipFill>
        <p:spPr>
          <a:xfrm>
            <a:off x="0" y="-18766"/>
            <a:ext cx="3795753" cy="3015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78" y="4531555"/>
            <a:ext cx="2869198" cy="183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79" y="257175"/>
            <a:ext cx="2869198" cy="18339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78" y="2377703"/>
            <a:ext cx="2869198" cy="18363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07878" y="247650"/>
            <a:ext cx="2869198" cy="361950"/>
          </a:xfrm>
          <a:prstGeom prst="rect">
            <a:avLst/>
          </a:prstGeom>
          <a:solidFill>
            <a:srgbClr val="AE7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07878" y="2379988"/>
            <a:ext cx="2869198" cy="361950"/>
          </a:xfrm>
          <a:prstGeom prst="rect">
            <a:avLst/>
          </a:prstGeom>
          <a:solidFill>
            <a:srgbClr val="AE7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07878" y="4502980"/>
            <a:ext cx="2869198" cy="361950"/>
          </a:xfrm>
          <a:prstGeom prst="rect">
            <a:avLst/>
          </a:prstGeom>
          <a:solidFill>
            <a:srgbClr val="AE7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149368" y="266700"/>
            <a:ext cx="8919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54092" y="2392407"/>
            <a:ext cx="16049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47018" y="4512505"/>
            <a:ext cx="1896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ВОЛОНТЕРСТВО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134350" y="321646"/>
            <a:ext cx="3600450" cy="1704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248650" y="321646"/>
            <a:ext cx="318555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Сплавы</a:t>
            </a:r>
          </a:p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слеты</a:t>
            </a:r>
          </a:p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Военно-патриотические слеты</a:t>
            </a:r>
          </a:p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Велопробеги</a:t>
            </a:r>
          </a:p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Соревнования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8134350" y="2575897"/>
            <a:ext cx="3600450" cy="1461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8248650" y="2575896"/>
            <a:ext cx="31855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</a:t>
            </a:r>
          </a:p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КВН</a:t>
            </a:r>
          </a:p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молодежи</a:t>
            </a:r>
          </a:p>
          <a:p>
            <a:pPr marL="285750" indent="-285750">
              <a:lnSpc>
                <a:spcPct val="150000"/>
              </a:lnSpc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Театральные постановки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134350" y="4527815"/>
            <a:ext cx="3600450" cy="1878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248649" y="5014232"/>
            <a:ext cx="3185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Лига добрых дел</a:t>
            </a:r>
            <a:b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(волонтёрство в приюте для животных, помощь детским домам, церквям и др.)</a:t>
            </a:r>
            <a:endParaRPr lang="ru-RU" sz="1400" dirty="0">
              <a:solidFill>
                <a:srgbClr val="B924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7489203" y="321646"/>
            <a:ext cx="0" cy="1742046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7225182" y="321646"/>
            <a:ext cx="264021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7225182" y="2063986"/>
            <a:ext cx="264021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7491387" y="1173403"/>
            <a:ext cx="353508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ject 21"/>
          <p:cNvSpPr/>
          <p:nvPr/>
        </p:nvSpPr>
        <p:spPr>
          <a:xfrm>
            <a:off x="7862825" y="1137403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7492117" y="2408139"/>
            <a:ext cx="0" cy="1742046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7228096" y="2408139"/>
            <a:ext cx="264021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7228096" y="4150479"/>
            <a:ext cx="264021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7494301" y="3259896"/>
            <a:ext cx="425508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ject 21"/>
          <p:cNvSpPr/>
          <p:nvPr/>
        </p:nvSpPr>
        <p:spPr>
          <a:xfrm>
            <a:off x="7865739" y="3223896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7489203" y="4603529"/>
            <a:ext cx="0" cy="1742046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7225182" y="4603529"/>
            <a:ext cx="264021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7225182" y="6345869"/>
            <a:ext cx="264021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7491387" y="5455286"/>
            <a:ext cx="425508" cy="0"/>
          </a:xfrm>
          <a:prstGeom prst="line">
            <a:avLst/>
          </a:prstGeom>
          <a:ln w="12700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bject 21"/>
          <p:cNvSpPr/>
          <p:nvPr/>
        </p:nvSpPr>
        <p:spPr>
          <a:xfrm>
            <a:off x="7862825" y="5419286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124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-114978" y="54622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7" name="Объект 66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CorelDRAW" r:id="rId3" imgW="881640" imgH="236520" progId="">
                  <p:embed/>
                </p:oleObj>
              </mc:Choice>
              <mc:Fallback>
                <p:oleObj name="CorelDRAW" r:id="rId3" imgW="881640" imgH="23652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object 6"/>
          <p:cNvPicPr/>
          <p:nvPr/>
        </p:nvPicPr>
        <p:blipFill rotWithShape="1">
          <a:blip r:embed="rId5" cstate="print"/>
          <a:srcRect l="1784"/>
          <a:stretch/>
        </p:blipFill>
        <p:spPr>
          <a:xfrm>
            <a:off x="-9145" y="0"/>
            <a:ext cx="3794489" cy="2997200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149305" y="3313654"/>
            <a:ext cx="2934008" cy="772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rgbClr val="FFFFFF"/>
                </a:solidFill>
                <a:latin typeface="Arial"/>
                <a:cs typeface="Arial"/>
              </a:rPr>
              <a:t>ВАХТОВЫЙ МЕТОД</a:t>
            </a:r>
          </a:p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rgbClr val="FFFFFF"/>
                </a:solidFill>
                <a:latin typeface="Arial"/>
                <a:cs typeface="Arial"/>
              </a:rPr>
              <a:t>ПАО «КАМАЗ»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E68AF59-DE33-4B56-948C-E063692CD764}"/>
              </a:ext>
            </a:extLst>
          </p:cNvPr>
          <p:cNvSpPr/>
          <p:nvPr/>
        </p:nvSpPr>
        <p:spPr>
          <a:xfrm>
            <a:off x="4185932" y="694138"/>
            <a:ext cx="3695629" cy="154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B836EE-D8A6-498B-B9F0-09244AE6BC8C}"/>
              </a:ext>
            </a:extLst>
          </p:cNvPr>
          <p:cNvSpPr/>
          <p:nvPr/>
        </p:nvSpPr>
        <p:spPr>
          <a:xfrm>
            <a:off x="160843" y="4104775"/>
            <a:ext cx="3384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подойдет как для начинающих специалистов, так и для профессионалов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7987EE2A-348C-4FD6-AF65-6AFBAF5E54A7}"/>
              </a:ext>
            </a:extLst>
          </p:cNvPr>
          <p:cNvSpPr/>
          <p:nvPr/>
        </p:nvSpPr>
        <p:spPr>
          <a:xfrm>
            <a:off x="8435902" y="680936"/>
            <a:ext cx="3529086" cy="1549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64E113D-1830-4D64-8501-CFAFF4D85FD6}"/>
              </a:ext>
            </a:extLst>
          </p:cNvPr>
          <p:cNvSpPr/>
          <p:nvPr/>
        </p:nvSpPr>
        <p:spPr>
          <a:xfrm>
            <a:off x="3971925" y="202414"/>
            <a:ext cx="26193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РАБОТЫ ВАХТЫ*: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A3193C-0D39-466C-B040-107196F77336}"/>
              </a:ext>
            </a:extLst>
          </p:cNvPr>
          <p:cNvSpPr/>
          <p:nvPr/>
        </p:nvSpPr>
        <p:spPr>
          <a:xfrm>
            <a:off x="4701387" y="899643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2F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endParaRPr lang="ru-RU" sz="2800" dirty="0">
              <a:solidFill>
                <a:srgbClr val="002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39A4DEC-C5F8-49B0-A238-44AD52BDF00E}"/>
              </a:ext>
            </a:extLst>
          </p:cNvPr>
          <p:cNvGrpSpPr/>
          <p:nvPr/>
        </p:nvGrpSpPr>
        <p:grpSpPr>
          <a:xfrm>
            <a:off x="5031621" y="953432"/>
            <a:ext cx="1233807" cy="415643"/>
            <a:chOff x="5998884" y="1598957"/>
            <a:chExt cx="1233807" cy="415643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600634B-948B-46E9-A8B2-BC06FF796B85}"/>
                </a:ext>
              </a:extLst>
            </p:cNvPr>
            <p:cNvSpPr/>
            <p:nvPr/>
          </p:nvSpPr>
          <p:spPr>
            <a:xfrm>
              <a:off x="5998884" y="1598957"/>
              <a:ext cx="123380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КАЛЕНДАРНЫХ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A75D40C-6DD5-425B-B285-E7B3D8577554}"/>
                </a:ext>
              </a:extLst>
            </p:cNvPr>
            <p:cNvSpPr/>
            <p:nvPr/>
          </p:nvSpPr>
          <p:spPr>
            <a:xfrm>
              <a:off x="5998884" y="1760684"/>
              <a:ext cx="77136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МЕСЯЦА</a:t>
              </a:r>
            </a:p>
          </p:txBody>
        </p:sp>
      </p:grp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EE5DAE8-DE9D-468B-9D2D-206E174C9D0B}"/>
              </a:ext>
            </a:extLst>
          </p:cNvPr>
          <p:cNvSpPr/>
          <p:nvPr/>
        </p:nvSpPr>
        <p:spPr>
          <a:xfrm>
            <a:off x="4703842" y="1690318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2F5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endParaRPr lang="ru-RU" sz="2800" dirty="0">
              <a:solidFill>
                <a:srgbClr val="002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718F6BD-C8A8-4430-A287-9966C8FBA1AB}"/>
              </a:ext>
            </a:extLst>
          </p:cNvPr>
          <p:cNvGrpSpPr/>
          <p:nvPr/>
        </p:nvGrpSpPr>
        <p:grpSpPr>
          <a:xfrm>
            <a:off x="5034076" y="1732319"/>
            <a:ext cx="1233807" cy="439219"/>
            <a:chOff x="9441890" y="1606731"/>
            <a:chExt cx="1233807" cy="439219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2390F1D3-0CE2-45AC-A004-82FF0BC49EC0}"/>
                </a:ext>
              </a:extLst>
            </p:cNvPr>
            <p:cNvSpPr/>
            <p:nvPr/>
          </p:nvSpPr>
          <p:spPr>
            <a:xfrm>
              <a:off x="9441890" y="1606731"/>
              <a:ext cx="123380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КАЛЕНДАРНЫЙ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9B220BD4-F4F8-4BA8-B2DA-A16490DF31A2}"/>
                </a:ext>
              </a:extLst>
            </p:cNvPr>
            <p:cNvSpPr/>
            <p:nvPr/>
          </p:nvSpPr>
          <p:spPr>
            <a:xfrm>
              <a:off x="9441890" y="1792034"/>
              <a:ext cx="681597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МЕСЯЦ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020044-A155-450C-BD46-FD00FEC1E46F}"/>
              </a:ext>
            </a:extLst>
          </p:cNvPr>
          <p:cNvSpPr/>
          <p:nvPr/>
        </p:nvSpPr>
        <p:spPr>
          <a:xfrm>
            <a:off x="4569825" y="715362"/>
            <a:ext cx="30986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ВАХТЫ</a:t>
            </a:r>
            <a:endParaRPr lang="ru-RU" sz="1200" dirty="0">
              <a:solidFill>
                <a:srgbClr val="003055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F5A5781-93B6-420F-B3EF-09301D4517DF}"/>
              </a:ext>
            </a:extLst>
          </p:cNvPr>
          <p:cNvSpPr/>
          <p:nvPr/>
        </p:nvSpPr>
        <p:spPr>
          <a:xfrm>
            <a:off x="4635337" y="1480113"/>
            <a:ext cx="2384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МЕЖВАХТОВЫЙ ОТДЫХ</a:t>
            </a:r>
            <a:endParaRPr lang="ru-RU" sz="1200" dirty="0">
              <a:solidFill>
                <a:srgbClr val="003055"/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9DB895C-DE32-4309-961E-8BCF7B33E014}"/>
              </a:ext>
            </a:extLst>
          </p:cNvPr>
          <p:cNvSpPr/>
          <p:nvPr/>
        </p:nvSpPr>
        <p:spPr>
          <a:xfrm>
            <a:off x="8435902" y="203154"/>
            <a:ext cx="18841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ВРЕМЯ*: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1C57DB0-A675-441F-9CF8-A6E86DFE584D}"/>
              </a:ext>
            </a:extLst>
          </p:cNvPr>
          <p:cNvGrpSpPr/>
          <p:nvPr/>
        </p:nvGrpSpPr>
        <p:grpSpPr>
          <a:xfrm>
            <a:off x="9784643" y="677974"/>
            <a:ext cx="1917076" cy="709201"/>
            <a:chOff x="4118394" y="3133859"/>
            <a:chExt cx="1917076" cy="709201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2BABFD1E-0DA6-4DEF-8930-9A1D822DEC84}"/>
                </a:ext>
              </a:extLst>
            </p:cNvPr>
            <p:cNvSpPr/>
            <p:nvPr/>
          </p:nvSpPr>
          <p:spPr>
            <a:xfrm>
              <a:off x="4118394" y="3133859"/>
              <a:ext cx="4235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800" b="1" dirty="0">
                  <a:solidFill>
                    <a:srgbClr val="002F54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  <a:endParaRPr lang="ru-RU" sz="12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FE7D2908-CE71-4D2D-A10B-527BDC850C09}"/>
                </a:ext>
              </a:extLst>
            </p:cNvPr>
            <p:cNvSpPr/>
            <p:nvPr/>
          </p:nvSpPr>
          <p:spPr>
            <a:xfrm>
              <a:off x="4584432" y="3319840"/>
              <a:ext cx="14510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  <a:r>
                <a:rPr lang="ru-RU" sz="120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>
                  <a:solidFill>
                    <a:srgbClr val="002F54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  <a:r>
                <a:rPr lang="ru-RU" sz="120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ЧАСОВ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34D59FB0-0A9E-4881-A884-459CCB416B51}"/>
                </a:ext>
              </a:extLst>
            </p:cNvPr>
            <p:cNvSpPr/>
            <p:nvPr/>
          </p:nvSpPr>
          <p:spPr>
            <a:xfrm>
              <a:off x="4392850" y="3310370"/>
              <a:ext cx="55976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ДНЕЙ</a:t>
              </a:r>
              <a:endParaRPr lang="ru-RU" sz="1050" dirty="0"/>
            </a:p>
          </p:txBody>
        </p:sp>
      </p:grp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D5826BB9-D9CE-4EF8-A399-2BDAA1B6E829}"/>
              </a:ext>
            </a:extLst>
          </p:cNvPr>
          <p:cNvSpPr/>
          <p:nvPr/>
        </p:nvSpPr>
        <p:spPr>
          <a:xfrm>
            <a:off x="9696188" y="777851"/>
            <a:ext cx="36000" cy="560930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D3DA9BBB-1C00-499B-86FA-7B143B61F2CB}"/>
              </a:ext>
            </a:extLst>
          </p:cNvPr>
          <p:cNvSpPr/>
          <p:nvPr/>
        </p:nvSpPr>
        <p:spPr>
          <a:xfrm>
            <a:off x="3947667" y="782521"/>
            <a:ext cx="642480" cy="660006"/>
          </a:xfrm>
          <a:prstGeom prst="roundRect">
            <a:avLst>
              <a:gd name="adj" fmla="val 104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84DB1150-3294-4AF5-A01C-2E08F17F1DAC}"/>
              </a:ext>
            </a:extLst>
          </p:cNvPr>
          <p:cNvGrpSpPr/>
          <p:nvPr/>
        </p:nvGrpSpPr>
        <p:grpSpPr>
          <a:xfrm>
            <a:off x="9865248" y="1494393"/>
            <a:ext cx="1917076" cy="709201"/>
            <a:chOff x="4118394" y="3133859"/>
            <a:chExt cx="1917076" cy="709201"/>
          </a:xfrm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4904B61F-9D90-493F-8304-D417A8BCC151}"/>
                </a:ext>
              </a:extLst>
            </p:cNvPr>
            <p:cNvSpPr/>
            <p:nvPr/>
          </p:nvSpPr>
          <p:spPr>
            <a:xfrm>
              <a:off x="4118394" y="3133859"/>
              <a:ext cx="4235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800" b="1" dirty="0">
                  <a:solidFill>
                    <a:srgbClr val="002F54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endParaRPr lang="ru-RU" sz="12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23BC8644-FA48-4C56-816E-29C56AF462F8}"/>
                </a:ext>
              </a:extLst>
            </p:cNvPr>
            <p:cNvSpPr/>
            <p:nvPr/>
          </p:nvSpPr>
          <p:spPr>
            <a:xfrm>
              <a:off x="4584432" y="3319840"/>
              <a:ext cx="14510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  <a:r>
                <a:rPr lang="ru-RU" sz="120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>
                  <a:solidFill>
                    <a:srgbClr val="002F54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  <a:r>
                <a:rPr lang="ru-RU" sz="120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ЧАСОВ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6A507D8C-6691-45B5-82BE-F6F5484DAD94}"/>
                </a:ext>
              </a:extLst>
            </p:cNvPr>
            <p:cNvSpPr/>
            <p:nvPr/>
          </p:nvSpPr>
          <p:spPr>
            <a:xfrm>
              <a:off x="4392850" y="3310370"/>
              <a:ext cx="559769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ДНЕЙ</a:t>
              </a:r>
            </a:p>
          </p:txBody>
        </p:sp>
      </p:grp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45FE071-70DC-4DD9-AE34-D747F7A78585}"/>
              </a:ext>
            </a:extLst>
          </p:cNvPr>
          <p:cNvSpPr/>
          <p:nvPr/>
        </p:nvSpPr>
        <p:spPr>
          <a:xfrm>
            <a:off x="9696188" y="1573570"/>
            <a:ext cx="36000" cy="560930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94007BE-A27D-4954-98BB-3FDDCF5328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6711" t="26711" r="26711" b="26711"/>
          <a:stretch/>
        </p:blipFill>
        <p:spPr>
          <a:xfrm>
            <a:off x="3972610" y="818862"/>
            <a:ext cx="592594" cy="592594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C9E489E-3E88-4B42-9DE5-602F0F69CDB4}"/>
              </a:ext>
            </a:extLst>
          </p:cNvPr>
          <p:cNvGrpSpPr/>
          <p:nvPr/>
        </p:nvGrpSpPr>
        <p:grpSpPr>
          <a:xfrm>
            <a:off x="8116870" y="765280"/>
            <a:ext cx="699759" cy="699757"/>
            <a:chOff x="4801434" y="3203565"/>
            <a:chExt cx="494914" cy="494912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2F9AF0C-1DB7-4E93-8EB3-BCED71CFC054}"/>
                </a:ext>
              </a:extLst>
            </p:cNvPr>
            <p:cNvSpPr/>
            <p:nvPr/>
          </p:nvSpPr>
          <p:spPr>
            <a:xfrm>
              <a:off x="4801434" y="3203565"/>
              <a:ext cx="494914" cy="494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Часы">
              <a:extLst>
                <a:ext uri="{FF2B5EF4-FFF2-40B4-BE49-F238E27FC236}">
                  <a16:creationId xmlns:a16="http://schemas.microsoft.com/office/drawing/2014/main" id="{7EED0D64-481E-4882-A5E0-8603D2A8F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8070" t="8070" r="8070" b="8070"/>
            <a:stretch/>
          </p:blipFill>
          <p:spPr>
            <a:xfrm>
              <a:off x="4825276" y="3227406"/>
              <a:ext cx="447228" cy="447228"/>
            </a:xfrm>
            <a:prstGeom prst="rect">
              <a:avLst/>
            </a:prstGeom>
          </p:spPr>
        </p:pic>
      </p:grp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11906BD4-531E-4AAD-B07A-AE9C0BC3C8AF}"/>
              </a:ext>
            </a:extLst>
          </p:cNvPr>
          <p:cNvSpPr/>
          <p:nvPr/>
        </p:nvSpPr>
        <p:spPr>
          <a:xfrm>
            <a:off x="9228551" y="1313826"/>
            <a:ext cx="4716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lang="ru-RU" sz="1050" b="1" dirty="0"/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2EB2C7F5-A6CF-4646-8DC5-2188DA846ADE}"/>
              </a:ext>
            </a:extLst>
          </p:cNvPr>
          <p:cNvCxnSpPr>
            <a:stCxn id="73" idx="3"/>
          </p:cNvCxnSpPr>
          <p:nvPr/>
        </p:nvCxnSpPr>
        <p:spPr>
          <a:xfrm>
            <a:off x="9700155" y="1440784"/>
            <a:ext cx="2001564" cy="0"/>
          </a:xfrm>
          <a:prstGeom prst="line">
            <a:avLst/>
          </a:prstGeom>
          <a:ln>
            <a:solidFill>
              <a:srgbClr val="00305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object 5">
            <a:extLst>
              <a:ext uri="{FF2B5EF4-FFF2-40B4-BE49-F238E27FC236}">
                <a16:creationId xmlns:a16="http://schemas.microsoft.com/office/drawing/2014/main" id="{BFE11037-1628-4421-80E6-DF8B4AC9B7EA}"/>
              </a:ext>
            </a:extLst>
          </p:cNvPr>
          <p:cNvPicPr/>
          <p:nvPr/>
        </p:nvPicPr>
        <p:blipFill rotWithShape="1">
          <a:blip r:embed="rId10" cstate="print"/>
          <a:srcRect l="2118"/>
          <a:stretch/>
        </p:blipFill>
        <p:spPr>
          <a:xfrm>
            <a:off x="-9144" y="2610"/>
            <a:ext cx="3802657" cy="2994590"/>
          </a:xfrm>
          <a:prstGeom prst="rect">
            <a:avLst/>
          </a:prstGeom>
        </p:spPr>
      </p:pic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0A9EE66-468C-46A8-8B46-5416776152E9}"/>
              </a:ext>
            </a:extLst>
          </p:cNvPr>
          <p:cNvSpPr/>
          <p:nvPr/>
        </p:nvSpPr>
        <p:spPr>
          <a:xfrm>
            <a:off x="3971925" y="2971218"/>
            <a:ext cx="3695629" cy="338554"/>
          </a:xfrm>
          <a:prstGeom prst="rect">
            <a:avLst/>
          </a:prstGeom>
          <a:solidFill>
            <a:srgbClr val="003055"/>
          </a:solidFill>
        </p:spPr>
        <p:txBody>
          <a:bodyPr wrap="square">
            <a:spAutoFit/>
          </a:bodyPr>
          <a:lstStyle/>
          <a:p>
            <a:pPr marL="12700" marR="5080" algn="ctr">
              <a:spcBef>
                <a:spcPts val="254"/>
              </a:spcBef>
            </a:pPr>
            <a:r>
              <a:rPr lang="ru-RU" sz="1600"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«КАМАЗ» ПРЕДОСТАВЛЯЕТ: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E2B73E5-C818-45A5-93AE-818B81548366}"/>
              </a:ext>
            </a:extLst>
          </p:cNvPr>
          <p:cNvSpPr/>
          <p:nvPr/>
        </p:nvSpPr>
        <p:spPr>
          <a:xfrm>
            <a:off x="3971925" y="2341311"/>
            <a:ext cx="2729530" cy="276999"/>
          </a:xfrm>
          <a:prstGeom prst="rect">
            <a:avLst/>
          </a:prstGeom>
          <a:solidFill>
            <a:srgbClr val="B18200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возможны другие графики работы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3FF2FE8-19F4-45EA-A2C4-BBF6ECE16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351918"/>
              </p:ext>
            </p:extLst>
          </p:nvPr>
        </p:nvGraphicFramePr>
        <p:xfrm>
          <a:off x="3971925" y="3403623"/>
          <a:ext cx="7993063" cy="3211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8534">
                  <a:extLst>
                    <a:ext uri="{9D8B030D-6E8A-4147-A177-3AD203B41FA5}">
                      <a16:colId xmlns:a16="http://schemas.microsoft.com/office/drawing/2014/main" val="1462707333"/>
                    </a:ext>
                  </a:extLst>
                </a:gridCol>
                <a:gridCol w="3974529">
                  <a:extLst>
                    <a:ext uri="{9D8B030D-6E8A-4147-A177-3AD203B41FA5}">
                      <a16:colId xmlns:a16="http://schemas.microsoft.com/office/drawing/2014/main" val="4293483773"/>
                    </a:ext>
                  </a:extLst>
                </a:gridCol>
              </a:tblGrid>
              <a:tr h="553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Частичная компенсация </a:t>
                      </a:r>
                      <a:r>
                        <a:rPr lang="ru-RU" sz="13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межвахтового</a:t>
                      </a:r>
                      <a:r>
                        <a:rPr lang="ru-RU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проезда до г. Набережные Челны и обратно</a:t>
                      </a:r>
                    </a:p>
                  </a:txBody>
                  <a:tcPr marL="72000" marR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3 500 руб.</a:t>
                      </a:r>
                      <a:endParaRPr lang="ru-RU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512175"/>
                  </a:ext>
                </a:extLst>
              </a:tr>
              <a:tr h="775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Бесплатное проживание в комфортных жилых помещениях </a:t>
                      </a:r>
                      <a:endParaRPr lang="ru-RU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иногородних сотрудников, проживающих в населенных пунктах, удаленных от г. Набережные Челны более, чем на 85 км</a:t>
                      </a:r>
                      <a:endParaRPr lang="ru-RU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873042"/>
                  </a:ext>
                </a:extLst>
              </a:tr>
              <a:tr h="553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Компенсация затрат на проживание в арендном жилье </a:t>
                      </a:r>
                      <a:endParaRPr lang="ru-RU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 5 500 руб./мес.</a:t>
                      </a:r>
                      <a:endParaRPr lang="ru-RU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92442"/>
                  </a:ext>
                </a:extLst>
              </a:tr>
              <a:tr h="775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Проживание в арендном доме на доступных условиях в квартире с мебелью и бытовой техникой</a:t>
                      </a:r>
                      <a:endParaRPr lang="ru-RU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аренда рассчитывается за 1 м</a:t>
                      </a:r>
                      <a:r>
                        <a:rPr lang="ru-RU" sz="1300" b="0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- 225 руб. + </a:t>
                      </a:r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коммунальных услуг</a:t>
                      </a:r>
                      <a:endParaRPr lang="ru-RU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793465"/>
                  </a:ext>
                </a:extLst>
              </a:tr>
              <a:tr h="553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Возможность подработать</a:t>
                      </a:r>
                    </a:p>
                  </a:txBody>
                  <a:tcPr marL="72000" marR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при 5-ти дневном графике за дополнительный</a:t>
                      </a:r>
                      <a:b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3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выход в субботу</a:t>
                      </a:r>
                      <a:endParaRPr lang="ru-RU" sz="13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72000" marR="72000" anchor="ctr">
                    <a:lnL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720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07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0" y="17075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7" name="Объект 66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CorelDRAW" r:id="rId3" imgW="881640" imgH="236520" progId="">
                  <p:embed/>
                </p:oleObj>
              </mc:Choice>
              <mc:Fallback>
                <p:oleObj name="CorelDRAW" r:id="rId3" imgW="881640" imgH="23652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5F41957-11FA-4CC2-BBC3-C66B99C89E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2" r="5847"/>
          <a:stretch/>
        </p:blipFill>
        <p:spPr>
          <a:xfrm>
            <a:off x="3985529" y="3820412"/>
            <a:ext cx="2598372" cy="2414546"/>
          </a:xfrm>
          <a:prstGeom prst="rect">
            <a:avLst/>
          </a:prstGeom>
        </p:spPr>
      </p:pic>
      <p:pic>
        <p:nvPicPr>
          <p:cNvPr id="68" name="object 6"/>
          <p:cNvPicPr/>
          <p:nvPr/>
        </p:nvPicPr>
        <p:blipFill rotWithShape="1">
          <a:blip r:embed="rId6" cstate="print"/>
          <a:srcRect l="1784"/>
          <a:stretch/>
        </p:blipFill>
        <p:spPr>
          <a:xfrm>
            <a:off x="-9145" y="0"/>
            <a:ext cx="3794489" cy="2997200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149305" y="3313654"/>
            <a:ext cx="2929067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rgbClr val="FFFFFF"/>
                </a:solidFill>
                <a:latin typeface="Arial"/>
                <a:cs typeface="Arial"/>
              </a:rPr>
              <a:t>ПРОГРАММА МОТИВАЦИИ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B836EE-D8A6-498B-B9F0-09244AE6BC8C}"/>
              </a:ext>
            </a:extLst>
          </p:cNvPr>
          <p:cNvSpPr/>
          <p:nvPr/>
        </p:nvSpPr>
        <p:spPr>
          <a:xfrm>
            <a:off x="160843" y="4104775"/>
            <a:ext cx="3384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«КАМАЗ» создает условия для сотрудников, работающих вахтовым методом: обеспечивает комфортное проживание, помощь в адаптации и расширенный социальный пакет.</a:t>
            </a:r>
          </a:p>
        </p:txBody>
      </p:sp>
      <p:pic>
        <p:nvPicPr>
          <p:cNvPr id="86" name="object 5">
            <a:extLst>
              <a:ext uri="{FF2B5EF4-FFF2-40B4-BE49-F238E27FC236}">
                <a16:creationId xmlns:a16="http://schemas.microsoft.com/office/drawing/2014/main" id="{BFE11037-1628-4421-80E6-DF8B4AC9B7EA}"/>
              </a:ext>
            </a:extLst>
          </p:cNvPr>
          <p:cNvPicPr/>
          <p:nvPr/>
        </p:nvPicPr>
        <p:blipFill rotWithShape="1">
          <a:blip r:embed="rId7" cstate="print"/>
          <a:srcRect l="2118"/>
          <a:stretch/>
        </p:blipFill>
        <p:spPr>
          <a:xfrm>
            <a:off x="-9144" y="2610"/>
            <a:ext cx="3802657" cy="299459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F21131C-35B3-4F9A-B810-8E65580B0FAC}"/>
              </a:ext>
            </a:extLst>
          </p:cNvPr>
          <p:cNvSpPr/>
          <p:nvPr/>
        </p:nvSpPr>
        <p:spPr>
          <a:xfrm>
            <a:off x="3984243" y="152654"/>
            <a:ext cx="7950072" cy="29239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083A364-1F39-4605-87B9-C157B5C5BCB3}"/>
              </a:ext>
            </a:extLst>
          </p:cNvPr>
          <p:cNvSpPr/>
          <p:nvPr/>
        </p:nvSpPr>
        <p:spPr>
          <a:xfrm>
            <a:off x="5977454" y="1133013"/>
            <a:ext cx="1805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проезда до Набережных Челнов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30C05A-C3BD-4AF7-AD5D-DBA9B9843D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4" t="37787" b="12700"/>
          <a:stretch/>
        </p:blipFill>
        <p:spPr>
          <a:xfrm>
            <a:off x="4308008" y="240516"/>
            <a:ext cx="1449913" cy="803168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92D0722-D8D8-4216-9EF8-7FC127A56F3F}"/>
              </a:ext>
            </a:extLst>
          </p:cNvPr>
          <p:cNvSpPr/>
          <p:nvPr/>
        </p:nvSpPr>
        <p:spPr>
          <a:xfrm>
            <a:off x="3984242" y="2936493"/>
            <a:ext cx="7950073" cy="448099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464F60-49BE-4ABF-B0D5-6E4F57EA9A5B}"/>
              </a:ext>
            </a:extLst>
          </p:cNvPr>
          <p:cNvSpPr/>
          <p:nvPr/>
        </p:nvSpPr>
        <p:spPr>
          <a:xfrm>
            <a:off x="7513243" y="2986817"/>
            <a:ext cx="835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Проезд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DA9B8CA-D3AA-4309-9A64-400E6F1E5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61" y="3831944"/>
            <a:ext cx="2103984" cy="280531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D1352DE-C4F7-4A34-893E-A57BA35183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5" b="23192"/>
          <a:stretch/>
        </p:blipFill>
        <p:spPr>
          <a:xfrm>
            <a:off x="8074649" y="294680"/>
            <a:ext cx="1830043" cy="1390674"/>
          </a:xfrm>
          <a:prstGeom prst="rect">
            <a:avLst/>
          </a:prstGeom>
        </p:spPr>
      </p:pic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E3DB3C36-D2C4-48B8-A4F9-58F223D81961}"/>
              </a:ext>
            </a:extLst>
          </p:cNvPr>
          <p:cNvSpPr/>
          <p:nvPr/>
        </p:nvSpPr>
        <p:spPr>
          <a:xfrm>
            <a:off x="8119217" y="1877803"/>
            <a:ext cx="1830043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Автобусы</a:t>
            </a:r>
          </a:p>
          <a:p>
            <a:pPr marL="180975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Трамваи</a:t>
            </a:r>
          </a:p>
          <a:p>
            <a:pPr marL="180975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Такси</a:t>
            </a:r>
          </a:p>
          <a:p>
            <a:pPr marL="180975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Вахта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DEA30EF6-ABA3-48A0-964C-01EA882DDCAC}"/>
              </a:ext>
            </a:extLst>
          </p:cNvPr>
          <p:cNvSpPr/>
          <p:nvPr/>
        </p:nvSpPr>
        <p:spPr>
          <a:xfrm>
            <a:off x="4360489" y="3543413"/>
            <a:ext cx="1321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Общежитие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BA17FC-53F7-4427-94C8-21518B914CBC}"/>
              </a:ext>
            </a:extLst>
          </p:cNvPr>
          <p:cNvSpPr/>
          <p:nvPr/>
        </p:nvSpPr>
        <p:spPr>
          <a:xfrm>
            <a:off x="7148397" y="3543413"/>
            <a:ext cx="1724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Арендные квартиры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A85BE7-2261-459C-8B23-3BE8F247A2A3}"/>
              </a:ext>
            </a:extLst>
          </p:cNvPr>
          <p:cNvSpPr/>
          <p:nvPr/>
        </p:nvSpPr>
        <p:spPr>
          <a:xfrm>
            <a:off x="10155427" y="3543413"/>
            <a:ext cx="1321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Арендные дома</a:t>
            </a:r>
            <a:endParaRPr lang="ru-RU" sz="1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D5519C-0368-4721-BA1F-3E6BF1D0FB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35" y="2072260"/>
            <a:ext cx="1449915" cy="5124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019F24-1FB7-4625-94AA-144BF8D4CE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r="3365"/>
          <a:stretch/>
        </p:blipFill>
        <p:spPr>
          <a:xfrm>
            <a:off x="4388936" y="1288460"/>
            <a:ext cx="1578967" cy="3968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29996E4-215A-45E1-909E-AA7CB9207D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5" r="8277"/>
          <a:stretch/>
        </p:blipFill>
        <p:spPr>
          <a:xfrm>
            <a:off x="9827722" y="3831944"/>
            <a:ext cx="2105202" cy="2456898"/>
          </a:xfrm>
          <a:prstGeom prst="rect">
            <a:avLst/>
          </a:prstGeom>
        </p:spPr>
      </p:pic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AFFA7CFE-0FA3-4453-A88E-7754FAD96A62}"/>
              </a:ext>
            </a:extLst>
          </p:cNvPr>
          <p:cNvSpPr/>
          <p:nvPr/>
        </p:nvSpPr>
        <p:spPr>
          <a:xfrm>
            <a:off x="3984242" y="6205219"/>
            <a:ext cx="7948681" cy="448099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9CA4389-944E-4D72-A9F9-7A6A2614BCA6}"/>
              </a:ext>
            </a:extLst>
          </p:cNvPr>
          <p:cNvSpPr/>
          <p:nvPr/>
        </p:nvSpPr>
        <p:spPr>
          <a:xfrm>
            <a:off x="7316790" y="6255543"/>
            <a:ext cx="1294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Проживание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3DC0EA4-1BEC-40E3-8FE0-43CFB09D0D86}"/>
              </a:ext>
            </a:extLst>
          </p:cNvPr>
          <p:cNvSpPr/>
          <p:nvPr/>
        </p:nvSpPr>
        <p:spPr>
          <a:xfrm>
            <a:off x="9973864" y="1133013"/>
            <a:ext cx="1944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проезда по городу до завода и обратно</a:t>
            </a:r>
            <a:endParaRPr lang="ru-RU" sz="1200" b="1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8D8CA96-7A54-422C-B10A-260D6C51F53D}"/>
              </a:ext>
            </a:extLst>
          </p:cNvPr>
          <p:cNvCxnSpPr>
            <a:cxnSpLocks/>
          </p:cNvCxnSpPr>
          <p:nvPr/>
        </p:nvCxnSpPr>
        <p:spPr>
          <a:xfrm flipH="1">
            <a:off x="7959279" y="152654"/>
            <a:ext cx="1" cy="2713387"/>
          </a:xfrm>
          <a:prstGeom prst="line">
            <a:avLst/>
          </a:prstGeom>
          <a:ln>
            <a:solidFill>
              <a:srgbClr val="00305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1158B13C-6591-4CEA-9944-DF2523633CD8}"/>
              </a:ext>
            </a:extLst>
          </p:cNvPr>
          <p:cNvSpPr/>
          <p:nvPr/>
        </p:nvSpPr>
        <p:spPr>
          <a:xfrm>
            <a:off x="4135178" y="609855"/>
            <a:ext cx="123677" cy="123677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B887C728-D24D-433E-82B6-CCF2C851C9CE}"/>
              </a:ext>
            </a:extLst>
          </p:cNvPr>
          <p:cNvSpPr/>
          <p:nvPr/>
        </p:nvSpPr>
        <p:spPr>
          <a:xfrm>
            <a:off x="4135178" y="1402896"/>
            <a:ext cx="123677" cy="123677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09D32E9F-CA12-4806-B1DC-B1440D3DC4BC}"/>
              </a:ext>
            </a:extLst>
          </p:cNvPr>
          <p:cNvSpPr/>
          <p:nvPr/>
        </p:nvSpPr>
        <p:spPr>
          <a:xfrm>
            <a:off x="4135178" y="2199901"/>
            <a:ext cx="123677" cy="123677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292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506275C-C5F1-4403-A2D2-797804FF1058}"/>
              </a:ext>
            </a:extLst>
          </p:cNvPr>
          <p:cNvSpPr/>
          <p:nvPr/>
        </p:nvSpPr>
        <p:spPr>
          <a:xfrm>
            <a:off x="8171660" y="180678"/>
            <a:ext cx="3795749" cy="6477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6090" y="0"/>
            <a:ext cx="3801844" cy="6859798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6AC35CC-300D-4F95-BF2F-EC2FD8C0E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81" b="32799"/>
          <a:stretch/>
        </p:blipFill>
        <p:spPr>
          <a:xfrm>
            <a:off x="0" y="1"/>
            <a:ext cx="3795754" cy="2984586"/>
          </a:xfrm>
          <a:prstGeom prst="rect">
            <a:avLst/>
          </a:prstGeom>
        </p:spPr>
      </p:pic>
      <p:sp>
        <p:nvSpPr>
          <p:cNvPr id="293" name="Прямоугольник 292">
            <a:extLst>
              <a:ext uri="{FF2B5EF4-FFF2-40B4-BE49-F238E27FC236}">
                <a16:creationId xmlns:a16="http://schemas.microsoft.com/office/drawing/2014/main" id="{4545AAD9-8FEB-4BB2-9296-AE48D3438F56}"/>
              </a:ext>
            </a:extLst>
          </p:cNvPr>
          <p:cNvSpPr/>
          <p:nvPr/>
        </p:nvSpPr>
        <p:spPr>
          <a:xfrm>
            <a:off x="3971924" y="180678"/>
            <a:ext cx="3795749" cy="6477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CorelDRAW" r:id="rId6" imgW="881640" imgH="236520" progId="">
                  <p:embed/>
                </p:oleObj>
              </mc:Choice>
              <mc:Fallback>
                <p:oleObj name="CorelDRAW" r:id="rId6" imgW="881640" imgH="23652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956" y="3295896"/>
            <a:ext cx="35466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ОБУЧЕНИЕ РАБОТНИКА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544" y="3783113"/>
            <a:ext cx="3471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«КАМАЗ» уделяет большое внимание развитию персонала.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регулярной основе сотрудники проходят обучение  по совершенствованию профессиональных и управленческих компетенций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973953" y="6181557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200" b="1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73953" y="5858979"/>
            <a:ext cx="227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321559" y="5929825"/>
            <a:ext cx="1674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Бизнес-сессии</a:t>
            </a:r>
          </a:p>
          <a:p>
            <a:pPr marL="182563" indent="-182563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</a:p>
          <a:p>
            <a:pPr marL="182563" indent="-182563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Конференции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113540" y="5929825"/>
            <a:ext cx="3215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второй рабочей профессии</a:t>
            </a:r>
          </a:p>
          <a:p>
            <a:pPr marL="171450" indent="-171450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на разряд</a:t>
            </a:r>
          </a:p>
          <a:p>
            <a:pPr marL="171450" indent="-171450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на профессию          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2DE0CDF-1D3F-4E35-AE8D-8F968A510102}"/>
              </a:ext>
            </a:extLst>
          </p:cNvPr>
          <p:cNvSpPr/>
          <p:nvPr/>
        </p:nvSpPr>
        <p:spPr>
          <a:xfrm>
            <a:off x="4143516" y="254452"/>
            <a:ext cx="3394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РАБОЧИХ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261D9AE-48FD-41C1-98CF-DFD3E2479DA6}"/>
              </a:ext>
            </a:extLst>
          </p:cNvPr>
          <p:cNvSpPr/>
          <p:nvPr/>
        </p:nvSpPr>
        <p:spPr>
          <a:xfrm>
            <a:off x="8361559" y="254452"/>
            <a:ext cx="3394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СПЕЦИАЛИСТОВ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92ED170-CF92-4D07-B9B8-1E45FA216A6E}"/>
              </a:ext>
            </a:extLst>
          </p:cNvPr>
          <p:cNvSpPr/>
          <p:nvPr/>
        </p:nvSpPr>
        <p:spPr>
          <a:xfrm>
            <a:off x="4118900" y="620492"/>
            <a:ext cx="1233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B18200"/>
              </a:buClr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за счет компании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A7A5FA6-EA5F-4639-8E82-0FECD80B82A9}"/>
              </a:ext>
            </a:extLst>
          </p:cNvPr>
          <p:cNvSpPr/>
          <p:nvPr/>
        </p:nvSpPr>
        <p:spPr>
          <a:xfrm>
            <a:off x="8413183" y="620492"/>
            <a:ext cx="3411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специалистов в Корпоративном университете, в т.ч. с дистанционным способом обучения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4F15476-9384-4D21-8B40-50814260C9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45" y="1286407"/>
            <a:ext cx="2178636" cy="1452886"/>
          </a:xfrm>
          <a:prstGeom prst="rect">
            <a:avLst/>
          </a:prstGeom>
        </p:spPr>
      </p:pic>
      <p:grpSp>
        <p:nvGrpSpPr>
          <p:cNvPr id="289" name="Группа 288">
            <a:extLst>
              <a:ext uri="{FF2B5EF4-FFF2-40B4-BE49-F238E27FC236}">
                <a16:creationId xmlns:a16="http://schemas.microsoft.com/office/drawing/2014/main" id="{5322A7E1-6072-453C-BDD7-9C9C7D3D66FA}"/>
              </a:ext>
            </a:extLst>
          </p:cNvPr>
          <p:cNvGrpSpPr/>
          <p:nvPr/>
        </p:nvGrpSpPr>
        <p:grpSpPr>
          <a:xfrm>
            <a:off x="4123222" y="1297881"/>
            <a:ext cx="1149317" cy="1440011"/>
            <a:chOff x="4056716" y="2752240"/>
            <a:chExt cx="431547" cy="540697"/>
          </a:xfrm>
        </p:grpSpPr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0741FB67-9C7E-466A-B1C9-F96BCE8DC317}"/>
                </a:ext>
              </a:extLst>
            </p:cNvPr>
            <p:cNvSpPr/>
            <p:nvPr/>
          </p:nvSpPr>
          <p:spPr>
            <a:xfrm>
              <a:off x="4056716" y="2752240"/>
              <a:ext cx="431547" cy="540697"/>
            </a:xfrm>
            <a:custGeom>
              <a:avLst/>
              <a:gdLst>
                <a:gd name="connsiteX0" fmla="*/ 4467 w 1751257"/>
                <a:gd name="connsiteY0" fmla="*/ 4472 h 2194199"/>
                <a:gd name="connsiteX1" fmla="*/ 1749470 w 1751257"/>
                <a:gd name="connsiteY1" fmla="*/ 4472 h 2194199"/>
                <a:gd name="connsiteX2" fmla="*/ 1749470 w 1751257"/>
                <a:gd name="connsiteY2" fmla="*/ 2194319 h 2194199"/>
                <a:gd name="connsiteX3" fmla="*/ 4467 w 1751257"/>
                <a:gd name="connsiteY3" fmla="*/ 2194319 h 219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1257" h="2194199">
                  <a:moveTo>
                    <a:pt x="4467" y="4472"/>
                  </a:moveTo>
                  <a:lnTo>
                    <a:pt x="1749470" y="4472"/>
                  </a:lnTo>
                  <a:lnTo>
                    <a:pt x="1749470" y="2194319"/>
                  </a:lnTo>
                  <a:lnTo>
                    <a:pt x="4467" y="2194319"/>
                  </a:lnTo>
                  <a:close/>
                </a:path>
              </a:pathLst>
            </a:custGeom>
            <a:solidFill>
              <a:srgbClr val="003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415EBDA9-1A59-4E96-8726-775E0C611AEC}"/>
                </a:ext>
              </a:extLst>
            </p:cNvPr>
            <p:cNvSpPr/>
            <p:nvPr/>
          </p:nvSpPr>
          <p:spPr>
            <a:xfrm>
              <a:off x="4094205" y="2797215"/>
              <a:ext cx="359622" cy="443724"/>
            </a:xfrm>
            <a:custGeom>
              <a:avLst/>
              <a:gdLst>
                <a:gd name="connsiteX0" fmla="*/ 112104 w 1459381"/>
                <a:gd name="connsiteY0" fmla="*/ 1443759 h 1800674"/>
                <a:gd name="connsiteX1" fmla="*/ 112104 w 1459381"/>
                <a:gd name="connsiteY1" fmla="*/ 1566408 h 1800674"/>
                <a:gd name="connsiteX2" fmla="*/ 232369 w 1459381"/>
                <a:gd name="connsiteY2" fmla="*/ 1443759 h 1800674"/>
                <a:gd name="connsiteX3" fmla="*/ 333096 w 1459381"/>
                <a:gd name="connsiteY3" fmla="*/ 1443759 h 1800674"/>
                <a:gd name="connsiteX4" fmla="*/ 228914 w 1459381"/>
                <a:gd name="connsiteY4" fmla="*/ 1547268 h 1800674"/>
                <a:gd name="connsiteX5" fmla="*/ 300454 w 1459381"/>
                <a:gd name="connsiteY5" fmla="*/ 1726918 h 1800674"/>
                <a:gd name="connsiteX6" fmla="*/ 393795 w 1459381"/>
                <a:gd name="connsiteY6" fmla="*/ 1443759 h 1800674"/>
                <a:gd name="connsiteX7" fmla="*/ 473971 w 1459381"/>
                <a:gd name="connsiteY7" fmla="*/ 1443759 h 1800674"/>
                <a:gd name="connsiteX8" fmla="*/ 565406 w 1459381"/>
                <a:gd name="connsiteY8" fmla="*/ 1718929 h 1800674"/>
                <a:gd name="connsiteX9" fmla="*/ 565406 w 1459381"/>
                <a:gd name="connsiteY9" fmla="*/ 1443759 h 1800674"/>
                <a:gd name="connsiteX10" fmla="*/ 695559 w 1459381"/>
                <a:gd name="connsiteY10" fmla="*/ 1443759 h 1800674"/>
                <a:gd name="connsiteX11" fmla="*/ 755542 w 1459381"/>
                <a:gd name="connsiteY11" fmla="*/ 1643086 h 1800674"/>
                <a:gd name="connsiteX12" fmla="*/ 821900 w 1459381"/>
                <a:gd name="connsiteY12" fmla="*/ 1443759 h 1800674"/>
                <a:gd name="connsiteX13" fmla="*/ 946096 w 1459381"/>
                <a:gd name="connsiteY13" fmla="*/ 1443759 h 1800674"/>
                <a:gd name="connsiteX14" fmla="*/ 946096 w 1459381"/>
                <a:gd name="connsiteY14" fmla="*/ 1718929 h 1800674"/>
                <a:gd name="connsiteX15" fmla="*/ 1037114 w 1459381"/>
                <a:gd name="connsiteY15" fmla="*/ 1443759 h 1800674"/>
                <a:gd name="connsiteX16" fmla="*/ 1117409 w 1459381"/>
                <a:gd name="connsiteY16" fmla="*/ 1443759 h 1800674"/>
                <a:gd name="connsiteX17" fmla="*/ 1213848 w 1459381"/>
                <a:gd name="connsiteY17" fmla="*/ 1738247 h 1800674"/>
                <a:gd name="connsiteX18" fmla="*/ 1311716 w 1459381"/>
                <a:gd name="connsiteY18" fmla="*/ 1504875 h 1800674"/>
                <a:gd name="connsiteX19" fmla="*/ 1212478 w 1459381"/>
                <a:gd name="connsiteY19" fmla="*/ 1504875 h 1800674"/>
                <a:gd name="connsiteX20" fmla="*/ 1212478 w 1459381"/>
                <a:gd name="connsiteY20" fmla="*/ 1443759 h 1800674"/>
                <a:gd name="connsiteX21" fmla="*/ 1455509 w 1459381"/>
                <a:gd name="connsiteY21" fmla="*/ 1443759 h 1800674"/>
                <a:gd name="connsiteX22" fmla="*/ 1335602 w 1459381"/>
                <a:gd name="connsiteY22" fmla="*/ 1738724 h 1800674"/>
                <a:gd name="connsiteX23" fmla="*/ 1453722 w 1459381"/>
                <a:gd name="connsiteY23" fmla="*/ 1738724 h 1800674"/>
                <a:gd name="connsiteX24" fmla="*/ 1453722 w 1459381"/>
                <a:gd name="connsiteY24" fmla="*/ 1800019 h 1800674"/>
                <a:gd name="connsiteX25" fmla="*/ 1126583 w 1459381"/>
                <a:gd name="connsiteY25" fmla="*/ 1800019 h 1800674"/>
                <a:gd name="connsiteX26" fmla="*/ 1113538 w 1459381"/>
                <a:gd name="connsiteY26" fmla="*/ 1760249 h 1800674"/>
                <a:gd name="connsiteX27" fmla="*/ 1007152 w 1459381"/>
                <a:gd name="connsiteY27" fmla="*/ 1760249 h 1800674"/>
                <a:gd name="connsiteX28" fmla="*/ 994166 w 1459381"/>
                <a:gd name="connsiteY28" fmla="*/ 1800019 h 1800674"/>
                <a:gd name="connsiteX29" fmla="*/ 839114 w 1459381"/>
                <a:gd name="connsiteY29" fmla="*/ 1800019 h 1800674"/>
                <a:gd name="connsiteX30" fmla="*/ 839114 w 1459381"/>
                <a:gd name="connsiteY30" fmla="*/ 1606118 h 1800674"/>
                <a:gd name="connsiteX31" fmla="*/ 779786 w 1459381"/>
                <a:gd name="connsiteY31" fmla="*/ 1800019 h 1800674"/>
                <a:gd name="connsiteX32" fmla="*/ 693415 w 1459381"/>
                <a:gd name="connsiteY32" fmla="*/ 1800019 h 1800674"/>
                <a:gd name="connsiteX33" fmla="*/ 631644 w 1459381"/>
                <a:gd name="connsiteY33" fmla="*/ 1606118 h 1800674"/>
                <a:gd name="connsiteX34" fmla="*/ 631644 w 1459381"/>
                <a:gd name="connsiteY34" fmla="*/ 1800019 h 1800674"/>
                <a:gd name="connsiteX35" fmla="*/ 482668 w 1459381"/>
                <a:gd name="connsiteY35" fmla="*/ 1800019 h 1800674"/>
                <a:gd name="connsiteX36" fmla="*/ 469742 w 1459381"/>
                <a:gd name="connsiteY36" fmla="*/ 1760249 h 1800674"/>
                <a:gd name="connsiteX37" fmla="*/ 363237 w 1459381"/>
                <a:gd name="connsiteY37" fmla="*/ 1760249 h 1800674"/>
                <a:gd name="connsiteX38" fmla="*/ 350192 w 1459381"/>
                <a:gd name="connsiteY38" fmla="*/ 1800019 h 1800674"/>
                <a:gd name="connsiteX39" fmla="*/ 207947 w 1459381"/>
                <a:gd name="connsiteY39" fmla="*/ 1800019 h 1800674"/>
                <a:gd name="connsiteX40" fmla="*/ 141947 w 1459381"/>
                <a:gd name="connsiteY40" fmla="*/ 1630207 h 1800674"/>
                <a:gd name="connsiteX41" fmla="*/ 112104 w 1459381"/>
                <a:gd name="connsiteY41" fmla="*/ 1659483 h 1800674"/>
                <a:gd name="connsiteX42" fmla="*/ 112104 w 1459381"/>
                <a:gd name="connsiteY42" fmla="*/ 1800019 h 1800674"/>
                <a:gd name="connsiteX43" fmla="*/ 4467 w 1459381"/>
                <a:gd name="connsiteY43" fmla="*/ 1800019 h 1800674"/>
                <a:gd name="connsiteX44" fmla="*/ 4467 w 1459381"/>
                <a:gd name="connsiteY44" fmla="*/ 1443759 h 1800674"/>
                <a:gd name="connsiteX45" fmla="*/ 112104 w 1459381"/>
                <a:gd name="connsiteY45" fmla="*/ 1443759 h 1800674"/>
                <a:gd name="connsiteX46" fmla="*/ 4467 w 1459381"/>
                <a:gd name="connsiteY46" fmla="*/ 1264467 h 1800674"/>
                <a:gd name="connsiteX47" fmla="*/ 1455509 w 1459381"/>
                <a:gd name="connsiteY47" fmla="*/ 1264467 h 1800674"/>
                <a:gd name="connsiteX48" fmla="*/ 1455509 w 1459381"/>
                <a:gd name="connsiteY48" fmla="*/ 1324390 h 1800674"/>
                <a:gd name="connsiteX49" fmla="*/ 4467 w 1459381"/>
                <a:gd name="connsiteY49" fmla="*/ 1324390 h 1800674"/>
                <a:gd name="connsiteX50" fmla="*/ 4467 w 1459381"/>
                <a:gd name="connsiteY50" fmla="*/ 1264467 h 1800674"/>
                <a:gd name="connsiteX51" fmla="*/ 4467 w 1459381"/>
                <a:gd name="connsiteY51" fmla="*/ 838983 h 1800674"/>
                <a:gd name="connsiteX52" fmla="*/ 134323 w 1459381"/>
                <a:gd name="connsiteY52" fmla="*/ 838983 h 1800674"/>
                <a:gd name="connsiteX53" fmla="*/ 183822 w 1459381"/>
                <a:gd name="connsiteY53" fmla="*/ 1033063 h 1800674"/>
                <a:gd name="connsiteX54" fmla="*/ 233441 w 1459381"/>
                <a:gd name="connsiteY54" fmla="*/ 838983 h 1800674"/>
                <a:gd name="connsiteX55" fmla="*/ 362701 w 1459381"/>
                <a:gd name="connsiteY55" fmla="*/ 838983 h 1800674"/>
                <a:gd name="connsiteX56" fmla="*/ 362701 w 1459381"/>
                <a:gd name="connsiteY56" fmla="*/ 1157917 h 1800674"/>
                <a:gd name="connsiteX57" fmla="*/ 282167 w 1459381"/>
                <a:gd name="connsiteY57" fmla="*/ 1157917 h 1800674"/>
                <a:gd name="connsiteX58" fmla="*/ 282167 w 1459381"/>
                <a:gd name="connsiteY58" fmla="*/ 914826 h 1800674"/>
                <a:gd name="connsiteX59" fmla="*/ 219979 w 1459381"/>
                <a:gd name="connsiteY59" fmla="*/ 1157917 h 1800674"/>
                <a:gd name="connsiteX60" fmla="*/ 147010 w 1459381"/>
                <a:gd name="connsiteY60" fmla="*/ 1157917 h 1800674"/>
                <a:gd name="connsiteX61" fmla="*/ 85002 w 1459381"/>
                <a:gd name="connsiteY61" fmla="*/ 914826 h 1800674"/>
                <a:gd name="connsiteX62" fmla="*/ 85002 w 1459381"/>
                <a:gd name="connsiteY62" fmla="*/ 1157917 h 1800674"/>
                <a:gd name="connsiteX63" fmla="*/ 4467 w 1459381"/>
                <a:gd name="connsiteY63" fmla="*/ 1157917 h 1800674"/>
                <a:gd name="connsiteX64" fmla="*/ 4467 w 1459381"/>
                <a:gd name="connsiteY64" fmla="*/ 838983 h 1800674"/>
                <a:gd name="connsiteX65" fmla="*/ 1100373 w 1459381"/>
                <a:gd name="connsiteY65" fmla="*/ 1157917 h 1800674"/>
                <a:gd name="connsiteX66" fmla="*/ 1002029 w 1459381"/>
                <a:gd name="connsiteY66" fmla="*/ 1157917 h 1800674"/>
                <a:gd name="connsiteX67" fmla="*/ 1002029 w 1459381"/>
                <a:gd name="connsiteY67" fmla="*/ 917390 h 1800674"/>
                <a:gd name="connsiteX68" fmla="*/ 893916 w 1459381"/>
                <a:gd name="connsiteY68" fmla="*/ 917390 h 1800674"/>
                <a:gd name="connsiteX69" fmla="*/ 893916 w 1459381"/>
                <a:gd name="connsiteY69" fmla="*/ 1157917 h 1800674"/>
                <a:gd name="connsiteX70" fmla="*/ 795571 w 1459381"/>
                <a:gd name="connsiteY70" fmla="*/ 1157917 h 1800674"/>
                <a:gd name="connsiteX71" fmla="*/ 795571 w 1459381"/>
                <a:gd name="connsiteY71" fmla="*/ 838983 h 1800674"/>
                <a:gd name="connsiteX72" fmla="*/ 1100373 w 1459381"/>
                <a:gd name="connsiteY72" fmla="*/ 838983 h 1800674"/>
                <a:gd name="connsiteX73" fmla="*/ 1100373 w 1459381"/>
                <a:gd name="connsiteY73" fmla="*/ 1157917 h 1800674"/>
                <a:gd name="connsiteX74" fmla="*/ 1455509 w 1459381"/>
                <a:gd name="connsiteY74" fmla="*/ 1157917 h 1800674"/>
                <a:gd name="connsiteX75" fmla="*/ 1344596 w 1459381"/>
                <a:gd name="connsiteY75" fmla="*/ 1157917 h 1800674"/>
                <a:gd name="connsiteX76" fmla="*/ 1305878 w 1459381"/>
                <a:gd name="connsiteY76" fmla="*/ 1075814 h 1800674"/>
                <a:gd name="connsiteX77" fmla="*/ 1284911 w 1459381"/>
                <a:gd name="connsiteY77" fmla="*/ 1039204 h 1800674"/>
                <a:gd name="connsiteX78" fmla="*/ 1264122 w 1459381"/>
                <a:gd name="connsiteY78" fmla="*/ 1031870 h 1800674"/>
                <a:gd name="connsiteX79" fmla="*/ 1264122 w 1459381"/>
                <a:gd name="connsiteY79" fmla="*/ 1157917 h 1800674"/>
                <a:gd name="connsiteX80" fmla="*/ 1165778 w 1459381"/>
                <a:gd name="connsiteY80" fmla="*/ 1157917 h 1800674"/>
                <a:gd name="connsiteX81" fmla="*/ 1165778 w 1459381"/>
                <a:gd name="connsiteY81" fmla="*/ 838983 h 1800674"/>
                <a:gd name="connsiteX82" fmla="*/ 1264122 w 1459381"/>
                <a:gd name="connsiteY82" fmla="*/ 838983 h 1800674"/>
                <a:gd name="connsiteX83" fmla="*/ 1264122 w 1459381"/>
                <a:gd name="connsiteY83" fmla="*/ 961513 h 1800674"/>
                <a:gd name="connsiteX84" fmla="*/ 1284077 w 1459381"/>
                <a:gd name="connsiteY84" fmla="*/ 952390 h 1800674"/>
                <a:gd name="connsiteX85" fmla="*/ 1306474 w 1459381"/>
                <a:gd name="connsiteY85" fmla="*/ 903676 h 1800674"/>
                <a:gd name="connsiteX86" fmla="*/ 1328871 w 1459381"/>
                <a:gd name="connsiteY86" fmla="*/ 860985 h 1800674"/>
                <a:gd name="connsiteX87" fmla="*/ 1365504 w 1459381"/>
                <a:gd name="connsiteY87" fmla="*/ 842441 h 1800674"/>
                <a:gd name="connsiteX88" fmla="*/ 1445264 w 1459381"/>
                <a:gd name="connsiteY88" fmla="*/ 836777 h 1800674"/>
                <a:gd name="connsiteX89" fmla="*/ 1445264 w 1459381"/>
                <a:gd name="connsiteY89" fmla="*/ 904034 h 1800674"/>
                <a:gd name="connsiteX90" fmla="*/ 1440260 w 1459381"/>
                <a:gd name="connsiteY90" fmla="*/ 904034 h 1800674"/>
                <a:gd name="connsiteX91" fmla="*/ 1402912 w 1459381"/>
                <a:gd name="connsiteY91" fmla="*/ 913634 h 1800674"/>
                <a:gd name="connsiteX92" fmla="*/ 1382957 w 1459381"/>
                <a:gd name="connsiteY92" fmla="*/ 944639 h 1800674"/>
                <a:gd name="connsiteX93" fmla="*/ 1366100 w 1459381"/>
                <a:gd name="connsiteY93" fmla="*/ 976657 h 1800674"/>
                <a:gd name="connsiteX94" fmla="*/ 1341499 w 1459381"/>
                <a:gd name="connsiteY94" fmla="*/ 993531 h 1800674"/>
                <a:gd name="connsiteX95" fmla="*/ 1378549 w 1459381"/>
                <a:gd name="connsiteY95" fmla="*/ 1017560 h 1800674"/>
                <a:gd name="connsiteX96" fmla="*/ 1412264 w 1459381"/>
                <a:gd name="connsiteY96" fmla="*/ 1070805 h 1800674"/>
                <a:gd name="connsiteX97" fmla="*/ 1455509 w 1459381"/>
                <a:gd name="connsiteY97" fmla="*/ 1157917 h 1800674"/>
                <a:gd name="connsiteX98" fmla="*/ 420897 w 1459381"/>
                <a:gd name="connsiteY98" fmla="*/ 839043 h 1800674"/>
                <a:gd name="connsiteX99" fmla="*/ 519838 w 1459381"/>
                <a:gd name="connsiteY99" fmla="*/ 839043 h 1800674"/>
                <a:gd name="connsiteX100" fmla="*/ 519838 w 1459381"/>
                <a:gd name="connsiteY100" fmla="*/ 1075039 h 1800674"/>
                <a:gd name="connsiteX101" fmla="*/ 758104 w 1459381"/>
                <a:gd name="connsiteY101" fmla="*/ 1075039 h 1800674"/>
                <a:gd name="connsiteX102" fmla="*/ 758104 w 1459381"/>
                <a:gd name="connsiteY102" fmla="*/ 1157917 h 1800674"/>
                <a:gd name="connsiteX103" fmla="*/ 420897 w 1459381"/>
                <a:gd name="connsiteY103" fmla="*/ 1157917 h 1800674"/>
                <a:gd name="connsiteX104" fmla="*/ 420897 w 1459381"/>
                <a:gd name="connsiteY104" fmla="*/ 1156784 h 1800674"/>
                <a:gd name="connsiteX105" fmla="*/ 420897 w 1459381"/>
                <a:gd name="connsiteY105" fmla="*/ 1081418 h 1800674"/>
                <a:gd name="connsiteX106" fmla="*/ 420897 w 1459381"/>
                <a:gd name="connsiteY106" fmla="*/ 839043 h 1800674"/>
                <a:gd name="connsiteX107" fmla="*/ 628070 w 1459381"/>
                <a:gd name="connsiteY107" fmla="*/ 838983 h 1800674"/>
                <a:gd name="connsiteX108" fmla="*/ 724151 w 1459381"/>
                <a:gd name="connsiteY108" fmla="*/ 838983 h 1800674"/>
                <a:gd name="connsiteX109" fmla="*/ 724151 w 1459381"/>
                <a:gd name="connsiteY109" fmla="*/ 1044093 h 1800674"/>
                <a:gd name="connsiteX110" fmla="*/ 628070 w 1459381"/>
                <a:gd name="connsiteY110" fmla="*/ 1044093 h 1800674"/>
                <a:gd name="connsiteX111" fmla="*/ 628070 w 1459381"/>
                <a:gd name="connsiteY111" fmla="*/ 838983 h 1800674"/>
                <a:gd name="connsiteX112" fmla="*/ 112998 w 1459381"/>
                <a:gd name="connsiteY112" fmla="*/ 625287 h 1800674"/>
                <a:gd name="connsiteX113" fmla="*/ 174947 w 1459381"/>
                <a:gd name="connsiteY113" fmla="*/ 437528 h 1800674"/>
                <a:gd name="connsiteX114" fmla="*/ 86550 w 1459381"/>
                <a:gd name="connsiteY114" fmla="*/ 375816 h 1800674"/>
                <a:gd name="connsiteX115" fmla="*/ 200382 w 1459381"/>
                <a:gd name="connsiteY115" fmla="*/ 217750 h 1800674"/>
                <a:gd name="connsiteX116" fmla="*/ 289374 w 1459381"/>
                <a:gd name="connsiteY116" fmla="*/ 281370 h 1800674"/>
                <a:gd name="connsiteX117" fmla="*/ 449311 w 1459381"/>
                <a:gd name="connsiteY117" fmla="*/ 165579 h 1800674"/>
                <a:gd name="connsiteX118" fmla="*/ 412856 w 1459381"/>
                <a:gd name="connsiteY118" fmla="*/ 64395 h 1800674"/>
                <a:gd name="connsiteX119" fmla="*/ 598168 w 1459381"/>
                <a:gd name="connsiteY119" fmla="*/ 4472 h 1800674"/>
                <a:gd name="connsiteX120" fmla="*/ 631525 w 1459381"/>
                <a:gd name="connsiteY120" fmla="*/ 106371 h 1800674"/>
                <a:gd name="connsiteX121" fmla="*/ 731656 w 1459381"/>
                <a:gd name="connsiteY121" fmla="*/ 98381 h 1800674"/>
                <a:gd name="connsiteX122" fmla="*/ 827975 w 1459381"/>
                <a:gd name="connsiteY122" fmla="*/ 105775 h 1800674"/>
                <a:gd name="connsiteX123" fmla="*/ 861154 w 1459381"/>
                <a:gd name="connsiteY123" fmla="*/ 4472 h 1800674"/>
                <a:gd name="connsiteX124" fmla="*/ 1046406 w 1459381"/>
                <a:gd name="connsiteY124" fmla="*/ 64395 h 1800674"/>
                <a:gd name="connsiteX125" fmla="*/ 1011917 w 1459381"/>
                <a:gd name="connsiteY125" fmla="*/ 164505 h 1800674"/>
                <a:gd name="connsiteX126" fmla="*/ 1171853 w 1459381"/>
                <a:gd name="connsiteY126" fmla="*/ 279224 h 1800674"/>
                <a:gd name="connsiteX127" fmla="*/ 1257808 w 1459381"/>
                <a:gd name="connsiteY127" fmla="*/ 217750 h 1800674"/>
                <a:gd name="connsiteX128" fmla="*/ 1371699 w 1459381"/>
                <a:gd name="connsiteY128" fmla="*/ 375816 h 1800674"/>
                <a:gd name="connsiteX129" fmla="*/ 1286996 w 1459381"/>
                <a:gd name="connsiteY129" fmla="*/ 434905 h 1800674"/>
                <a:gd name="connsiteX130" fmla="*/ 1350315 w 1459381"/>
                <a:gd name="connsiteY130" fmla="*/ 625287 h 1800674"/>
                <a:gd name="connsiteX131" fmla="*/ 1453961 w 1459381"/>
                <a:gd name="connsiteY131" fmla="*/ 625287 h 1800674"/>
                <a:gd name="connsiteX132" fmla="*/ 1453961 w 1459381"/>
                <a:gd name="connsiteY132" fmla="*/ 725636 h 1800674"/>
                <a:gd name="connsiteX133" fmla="*/ 1358297 w 1459381"/>
                <a:gd name="connsiteY133" fmla="*/ 725636 h 1800674"/>
                <a:gd name="connsiteX134" fmla="*/ 1260548 w 1459381"/>
                <a:gd name="connsiteY134" fmla="*/ 725636 h 1800674"/>
                <a:gd name="connsiteX135" fmla="*/ 1219090 w 1459381"/>
                <a:gd name="connsiteY135" fmla="*/ 725636 h 1800674"/>
                <a:gd name="connsiteX136" fmla="*/ 1076308 w 1459381"/>
                <a:gd name="connsiteY136" fmla="*/ 380646 h 1800674"/>
                <a:gd name="connsiteX137" fmla="*/ 731656 w 1459381"/>
                <a:gd name="connsiteY137" fmla="*/ 237725 h 1800674"/>
                <a:gd name="connsiteX138" fmla="*/ 387004 w 1459381"/>
                <a:gd name="connsiteY138" fmla="*/ 380646 h 1800674"/>
                <a:gd name="connsiteX139" fmla="*/ 244223 w 1459381"/>
                <a:gd name="connsiteY139" fmla="*/ 725636 h 1800674"/>
                <a:gd name="connsiteX140" fmla="*/ 200739 w 1459381"/>
                <a:gd name="connsiteY140" fmla="*/ 725636 h 1800674"/>
                <a:gd name="connsiteX141" fmla="*/ 105016 w 1459381"/>
                <a:gd name="connsiteY141" fmla="*/ 725636 h 1800674"/>
                <a:gd name="connsiteX142" fmla="*/ 7327 w 1459381"/>
                <a:gd name="connsiteY142" fmla="*/ 725636 h 1800674"/>
                <a:gd name="connsiteX143" fmla="*/ 7327 w 1459381"/>
                <a:gd name="connsiteY143" fmla="*/ 625287 h 1800674"/>
                <a:gd name="connsiteX144" fmla="*/ 112998 w 1459381"/>
                <a:gd name="connsiteY144" fmla="*/ 625287 h 1800674"/>
                <a:gd name="connsiteX145" fmla="*/ 416430 w 1459381"/>
                <a:gd name="connsiteY145" fmla="*/ 1597711 h 1800674"/>
                <a:gd name="connsiteX146" fmla="*/ 383192 w 1459381"/>
                <a:gd name="connsiteY146" fmla="*/ 1699133 h 1800674"/>
                <a:gd name="connsiteX147" fmla="*/ 449728 w 1459381"/>
                <a:gd name="connsiteY147" fmla="*/ 1699133 h 1800674"/>
                <a:gd name="connsiteX148" fmla="*/ 416430 w 1459381"/>
                <a:gd name="connsiteY148" fmla="*/ 1597711 h 1800674"/>
                <a:gd name="connsiteX149" fmla="*/ 1060345 w 1459381"/>
                <a:gd name="connsiteY149" fmla="*/ 1597711 h 1800674"/>
                <a:gd name="connsiteX150" fmla="*/ 1027345 w 1459381"/>
                <a:gd name="connsiteY150" fmla="*/ 1699133 h 1800674"/>
                <a:gd name="connsiteX151" fmla="*/ 1093583 w 1459381"/>
                <a:gd name="connsiteY151" fmla="*/ 1699133 h 1800674"/>
                <a:gd name="connsiteX152" fmla="*/ 1060345 w 1459381"/>
                <a:gd name="connsiteY152" fmla="*/ 1597711 h 180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459381" h="1800674">
                  <a:moveTo>
                    <a:pt x="112104" y="1443759"/>
                  </a:moveTo>
                  <a:lnTo>
                    <a:pt x="112104" y="1566408"/>
                  </a:lnTo>
                  <a:lnTo>
                    <a:pt x="232369" y="1443759"/>
                  </a:lnTo>
                  <a:lnTo>
                    <a:pt x="333096" y="1443759"/>
                  </a:lnTo>
                  <a:lnTo>
                    <a:pt x="228914" y="1547268"/>
                  </a:lnTo>
                  <a:lnTo>
                    <a:pt x="300454" y="1726918"/>
                  </a:lnTo>
                  <a:lnTo>
                    <a:pt x="393795" y="1443759"/>
                  </a:lnTo>
                  <a:lnTo>
                    <a:pt x="473971" y="1443759"/>
                  </a:lnTo>
                  <a:lnTo>
                    <a:pt x="565406" y="1718929"/>
                  </a:lnTo>
                  <a:lnTo>
                    <a:pt x="565406" y="1443759"/>
                  </a:lnTo>
                  <a:lnTo>
                    <a:pt x="695559" y="1443759"/>
                  </a:lnTo>
                  <a:lnTo>
                    <a:pt x="755542" y="1643086"/>
                  </a:lnTo>
                  <a:lnTo>
                    <a:pt x="821900" y="1443759"/>
                  </a:lnTo>
                  <a:lnTo>
                    <a:pt x="946096" y="1443759"/>
                  </a:lnTo>
                  <a:lnTo>
                    <a:pt x="946096" y="1718929"/>
                  </a:lnTo>
                  <a:lnTo>
                    <a:pt x="1037114" y="1443759"/>
                  </a:lnTo>
                  <a:lnTo>
                    <a:pt x="1117409" y="1443759"/>
                  </a:lnTo>
                  <a:lnTo>
                    <a:pt x="1213848" y="1738247"/>
                  </a:lnTo>
                  <a:lnTo>
                    <a:pt x="1311716" y="1504875"/>
                  </a:lnTo>
                  <a:lnTo>
                    <a:pt x="1212478" y="1504875"/>
                  </a:lnTo>
                  <a:lnTo>
                    <a:pt x="1212478" y="1443759"/>
                  </a:lnTo>
                  <a:lnTo>
                    <a:pt x="1455509" y="1443759"/>
                  </a:lnTo>
                  <a:lnTo>
                    <a:pt x="1335602" y="1738724"/>
                  </a:lnTo>
                  <a:lnTo>
                    <a:pt x="1453722" y="1738724"/>
                  </a:lnTo>
                  <a:lnTo>
                    <a:pt x="1453722" y="1800019"/>
                  </a:lnTo>
                  <a:lnTo>
                    <a:pt x="1126583" y="1800019"/>
                  </a:lnTo>
                  <a:lnTo>
                    <a:pt x="1113538" y="1760249"/>
                  </a:lnTo>
                  <a:lnTo>
                    <a:pt x="1007152" y="1760249"/>
                  </a:lnTo>
                  <a:lnTo>
                    <a:pt x="994166" y="1800019"/>
                  </a:lnTo>
                  <a:lnTo>
                    <a:pt x="839114" y="1800019"/>
                  </a:lnTo>
                  <a:lnTo>
                    <a:pt x="839114" y="1606118"/>
                  </a:lnTo>
                  <a:lnTo>
                    <a:pt x="779786" y="1800019"/>
                  </a:lnTo>
                  <a:lnTo>
                    <a:pt x="693415" y="1800019"/>
                  </a:lnTo>
                  <a:lnTo>
                    <a:pt x="631644" y="1606118"/>
                  </a:lnTo>
                  <a:lnTo>
                    <a:pt x="631644" y="1800019"/>
                  </a:lnTo>
                  <a:lnTo>
                    <a:pt x="482668" y="1800019"/>
                  </a:lnTo>
                  <a:lnTo>
                    <a:pt x="469742" y="1760249"/>
                  </a:lnTo>
                  <a:lnTo>
                    <a:pt x="363237" y="1760249"/>
                  </a:lnTo>
                  <a:lnTo>
                    <a:pt x="350192" y="1800019"/>
                  </a:lnTo>
                  <a:lnTo>
                    <a:pt x="207947" y="1800019"/>
                  </a:lnTo>
                  <a:lnTo>
                    <a:pt x="141947" y="1630207"/>
                  </a:lnTo>
                  <a:lnTo>
                    <a:pt x="112104" y="1659483"/>
                  </a:lnTo>
                  <a:lnTo>
                    <a:pt x="112104" y="1800019"/>
                  </a:lnTo>
                  <a:lnTo>
                    <a:pt x="4467" y="1800019"/>
                  </a:lnTo>
                  <a:lnTo>
                    <a:pt x="4467" y="1443759"/>
                  </a:lnTo>
                  <a:lnTo>
                    <a:pt x="112104" y="1443759"/>
                  </a:lnTo>
                  <a:close/>
                  <a:moveTo>
                    <a:pt x="4467" y="1264467"/>
                  </a:moveTo>
                  <a:lnTo>
                    <a:pt x="1455509" y="1264467"/>
                  </a:lnTo>
                  <a:lnTo>
                    <a:pt x="1455509" y="1324390"/>
                  </a:lnTo>
                  <a:lnTo>
                    <a:pt x="4467" y="1324390"/>
                  </a:lnTo>
                  <a:lnTo>
                    <a:pt x="4467" y="1264467"/>
                  </a:lnTo>
                  <a:close/>
                  <a:moveTo>
                    <a:pt x="4467" y="838983"/>
                  </a:moveTo>
                  <a:lnTo>
                    <a:pt x="134323" y="838983"/>
                  </a:lnTo>
                  <a:lnTo>
                    <a:pt x="183822" y="1033063"/>
                  </a:lnTo>
                  <a:lnTo>
                    <a:pt x="233441" y="838983"/>
                  </a:lnTo>
                  <a:lnTo>
                    <a:pt x="362701" y="838983"/>
                  </a:lnTo>
                  <a:lnTo>
                    <a:pt x="362701" y="1157917"/>
                  </a:lnTo>
                  <a:lnTo>
                    <a:pt x="282167" y="1157917"/>
                  </a:lnTo>
                  <a:lnTo>
                    <a:pt x="282167" y="914826"/>
                  </a:lnTo>
                  <a:lnTo>
                    <a:pt x="219979" y="1157917"/>
                  </a:lnTo>
                  <a:lnTo>
                    <a:pt x="147010" y="1157917"/>
                  </a:lnTo>
                  <a:lnTo>
                    <a:pt x="85002" y="914826"/>
                  </a:lnTo>
                  <a:lnTo>
                    <a:pt x="85002" y="1157917"/>
                  </a:lnTo>
                  <a:lnTo>
                    <a:pt x="4467" y="1157917"/>
                  </a:lnTo>
                  <a:lnTo>
                    <a:pt x="4467" y="838983"/>
                  </a:lnTo>
                  <a:close/>
                  <a:moveTo>
                    <a:pt x="1100373" y="1157917"/>
                  </a:moveTo>
                  <a:lnTo>
                    <a:pt x="1002029" y="1157917"/>
                  </a:lnTo>
                  <a:lnTo>
                    <a:pt x="1002029" y="917390"/>
                  </a:lnTo>
                  <a:lnTo>
                    <a:pt x="893916" y="917390"/>
                  </a:lnTo>
                  <a:lnTo>
                    <a:pt x="893916" y="1157917"/>
                  </a:lnTo>
                  <a:lnTo>
                    <a:pt x="795571" y="1157917"/>
                  </a:lnTo>
                  <a:lnTo>
                    <a:pt x="795571" y="838983"/>
                  </a:lnTo>
                  <a:lnTo>
                    <a:pt x="1100373" y="838983"/>
                  </a:lnTo>
                  <a:lnTo>
                    <a:pt x="1100373" y="1157917"/>
                  </a:lnTo>
                  <a:close/>
                  <a:moveTo>
                    <a:pt x="1455509" y="1157917"/>
                  </a:moveTo>
                  <a:lnTo>
                    <a:pt x="1344596" y="1157917"/>
                  </a:lnTo>
                  <a:lnTo>
                    <a:pt x="1305878" y="1075814"/>
                  </a:lnTo>
                  <a:cubicBezTo>
                    <a:pt x="1296943" y="1056316"/>
                    <a:pt x="1289974" y="1044153"/>
                    <a:pt x="1284911" y="1039204"/>
                  </a:cubicBezTo>
                  <a:cubicBezTo>
                    <a:pt x="1279907" y="1034315"/>
                    <a:pt x="1272938" y="1031870"/>
                    <a:pt x="1264122" y="1031870"/>
                  </a:cubicBezTo>
                  <a:lnTo>
                    <a:pt x="1264122" y="1157917"/>
                  </a:lnTo>
                  <a:lnTo>
                    <a:pt x="1165778" y="1157917"/>
                  </a:lnTo>
                  <a:lnTo>
                    <a:pt x="1165778" y="838983"/>
                  </a:lnTo>
                  <a:lnTo>
                    <a:pt x="1264122" y="838983"/>
                  </a:lnTo>
                  <a:lnTo>
                    <a:pt x="1264122" y="961513"/>
                  </a:lnTo>
                  <a:cubicBezTo>
                    <a:pt x="1272640" y="961036"/>
                    <a:pt x="1279311" y="957995"/>
                    <a:pt x="1284077" y="952390"/>
                  </a:cubicBezTo>
                  <a:cubicBezTo>
                    <a:pt x="1288902" y="946726"/>
                    <a:pt x="1296347" y="930448"/>
                    <a:pt x="1306474" y="903676"/>
                  </a:cubicBezTo>
                  <a:cubicBezTo>
                    <a:pt x="1313920" y="883881"/>
                    <a:pt x="1321306" y="869571"/>
                    <a:pt x="1328871" y="860985"/>
                  </a:cubicBezTo>
                  <a:cubicBezTo>
                    <a:pt x="1336376" y="852399"/>
                    <a:pt x="1348587" y="846198"/>
                    <a:pt x="1365504" y="842441"/>
                  </a:cubicBezTo>
                  <a:cubicBezTo>
                    <a:pt x="1382481" y="838625"/>
                    <a:pt x="1409047" y="836777"/>
                    <a:pt x="1445264" y="836777"/>
                  </a:cubicBezTo>
                  <a:lnTo>
                    <a:pt x="1445264" y="904034"/>
                  </a:lnTo>
                  <a:lnTo>
                    <a:pt x="1440260" y="904034"/>
                  </a:lnTo>
                  <a:cubicBezTo>
                    <a:pt x="1423463" y="904034"/>
                    <a:pt x="1411013" y="907254"/>
                    <a:pt x="1402912" y="913634"/>
                  </a:cubicBezTo>
                  <a:cubicBezTo>
                    <a:pt x="1394811" y="920014"/>
                    <a:pt x="1388139" y="930329"/>
                    <a:pt x="1382957" y="944639"/>
                  </a:cubicBezTo>
                  <a:cubicBezTo>
                    <a:pt x="1377715" y="959008"/>
                    <a:pt x="1372116" y="969622"/>
                    <a:pt x="1366100" y="976657"/>
                  </a:cubicBezTo>
                  <a:cubicBezTo>
                    <a:pt x="1360084" y="983693"/>
                    <a:pt x="1351864" y="989357"/>
                    <a:pt x="1341499" y="993531"/>
                  </a:cubicBezTo>
                  <a:cubicBezTo>
                    <a:pt x="1355676" y="998182"/>
                    <a:pt x="1368066" y="1006172"/>
                    <a:pt x="1378549" y="1017560"/>
                  </a:cubicBezTo>
                  <a:cubicBezTo>
                    <a:pt x="1389212" y="1029008"/>
                    <a:pt x="1400410" y="1046717"/>
                    <a:pt x="1412264" y="1070805"/>
                  </a:cubicBezTo>
                  <a:lnTo>
                    <a:pt x="1455509" y="1157917"/>
                  </a:lnTo>
                  <a:close/>
                  <a:moveTo>
                    <a:pt x="420897" y="839043"/>
                  </a:moveTo>
                  <a:lnTo>
                    <a:pt x="519838" y="839043"/>
                  </a:lnTo>
                  <a:lnTo>
                    <a:pt x="519838" y="1075039"/>
                  </a:lnTo>
                  <a:lnTo>
                    <a:pt x="758104" y="1075039"/>
                  </a:lnTo>
                  <a:lnTo>
                    <a:pt x="758104" y="1157917"/>
                  </a:lnTo>
                  <a:lnTo>
                    <a:pt x="420897" y="1157917"/>
                  </a:lnTo>
                  <a:lnTo>
                    <a:pt x="420897" y="1156784"/>
                  </a:lnTo>
                  <a:lnTo>
                    <a:pt x="420897" y="1081418"/>
                  </a:lnTo>
                  <a:lnTo>
                    <a:pt x="420897" y="839043"/>
                  </a:lnTo>
                  <a:close/>
                  <a:moveTo>
                    <a:pt x="628070" y="838983"/>
                  </a:moveTo>
                  <a:lnTo>
                    <a:pt x="724151" y="838983"/>
                  </a:lnTo>
                  <a:lnTo>
                    <a:pt x="724151" y="1044093"/>
                  </a:lnTo>
                  <a:lnTo>
                    <a:pt x="628070" y="1044093"/>
                  </a:lnTo>
                  <a:lnTo>
                    <a:pt x="628070" y="838983"/>
                  </a:lnTo>
                  <a:close/>
                  <a:moveTo>
                    <a:pt x="112998" y="625287"/>
                  </a:moveTo>
                  <a:cubicBezTo>
                    <a:pt x="123720" y="558567"/>
                    <a:pt x="144985" y="495424"/>
                    <a:pt x="174947" y="437528"/>
                  </a:cubicBezTo>
                  <a:lnTo>
                    <a:pt x="86550" y="375816"/>
                  </a:lnTo>
                  <a:lnTo>
                    <a:pt x="200382" y="217750"/>
                  </a:lnTo>
                  <a:lnTo>
                    <a:pt x="289374" y="281370"/>
                  </a:lnTo>
                  <a:cubicBezTo>
                    <a:pt x="336015" y="234803"/>
                    <a:pt x="389923" y="195630"/>
                    <a:pt x="449311" y="165579"/>
                  </a:cubicBezTo>
                  <a:lnTo>
                    <a:pt x="412856" y="64395"/>
                  </a:lnTo>
                  <a:lnTo>
                    <a:pt x="598168" y="4472"/>
                  </a:lnTo>
                  <a:lnTo>
                    <a:pt x="631525" y="106371"/>
                  </a:lnTo>
                  <a:cubicBezTo>
                    <a:pt x="664108" y="101124"/>
                    <a:pt x="697584" y="98381"/>
                    <a:pt x="731656" y="98381"/>
                  </a:cubicBezTo>
                  <a:cubicBezTo>
                    <a:pt x="764418" y="98381"/>
                    <a:pt x="796584" y="100945"/>
                    <a:pt x="827975" y="105775"/>
                  </a:cubicBezTo>
                  <a:lnTo>
                    <a:pt x="861154" y="4472"/>
                  </a:lnTo>
                  <a:lnTo>
                    <a:pt x="1046406" y="64395"/>
                  </a:lnTo>
                  <a:lnTo>
                    <a:pt x="1011917" y="164505"/>
                  </a:lnTo>
                  <a:cubicBezTo>
                    <a:pt x="1071186" y="194199"/>
                    <a:pt x="1125094" y="233074"/>
                    <a:pt x="1171853" y="279224"/>
                  </a:cubicBezTo>
                  <a:lnTo>
                    <a:pt x="1257808" y="217750"/>
                  </a:lnTo>
                  <a:lnTo>
                    <a:pt x="1371699" y="375816"/>
                  </a:lnTo>
                  <a:lnTo>
                    <a:pt x="1286996" y="434905"/>
                  </a:lnTo>
                  <a:cubicBezTo>
                    <a:pt x="1317732" y="493516"/>
                    <a:pt x="1339414" y="557613"/>
                    <a:pt x="1350315" y="625287"/>
                  </a:cubicBezTo>
                  <a:lnTo>
                    <a:pt x="1453961" y="625287"/>
                  </a:lnTo>
                  <a:lnTo>
                    <a:pt x="1453961" y="725636"/>
                  </a:lnTo>
                  <a:lnTo>
                    <a:pt x="1358297" y="725636"/>
                  </a:lnTo>
                  <a:lnTo>
                    <a:pt x="1260548" y="725636"/>
                  </a:lnTo>
                  <a:lnTo>
                    <a:pt x="1219090" y="725636"/>
                  </a:lnTo>
                  <a:cubicBezTo>
                    <a:pt x="1219090" y="590884"/>
                    <a:pt x="1164527" y="468951"/>
                    <a:pt x="1076308" y="380646"/>
                  </a:cubicBezTo>
                  <a:cubicBezTo>
                    <a:pt x="988090" y="292341"/>
                    <a:pt x="866277" y="237725"/>
                    <a:pt x="731656" y="237725"/>
                  </a:cubicBezTo>
                  <a:cubicBezTo>
                    <a:pt x="597036" y="237725"/>
                    <a:pt x="475163" y="292341"/>
                    <a:pt x="387004" y="380646"/>
                  </a:cubicBezTo>
                  <a:cubicBezTo>
                    <a:pt x="298786" y="468951"/>
                    <a:pt x="244223" y="590884"/>
                    <a:pt x="244223" y="725636"/>
                  </a:cubicBezTo>
                  <a:lnTo>
                    <a:pt x="200739" y="725636"/>
                  </a:lnTo>
                  <a:lnTo>
                    <a:pt x="105016" y="725636"/>
                  </a:lnTo>
                  <a:lnTo>
                    <a:pt x="7327" y="725636"/>
                  </a:lnTo>
                  <a:lnTo>
                    <a:pt x="7327" y="625287"/>
                  </a:lnTo>
                  <a:lnTo>
                    <a:pt x="112998" y="625287"/>
                  </a:lnTo>
                  <a:close/>
                  <a:moveTo>
                    <a:pt x="416430" y="1597711"/>
                  </a:moveTo>
                  <a:lnTo>
                    <a:pt x="383192" y="1699133"/>
                  </a:lnTo>
                  <a:lnTo>
                    <a:pt x="449728" y="1699133"/>
                  </a:lnTo>
                  <a:lnTo>
                    <a:pt x="416430" y="1597711"/>
                  </a:lnTo>
                  <a:close/>
                  <a:moveTo>
                    <a:pt x="1060345" y="1597711"/>
                  </a:moveTo>
                  <a:lnTo>
                    <a:pt x="1027345" y="1699133"/>
                  </a:lnTo>
                  <a:lnTo>
                    <a:pt x="1093583" y="1699133"/>
                  </a:lnTo>
                  <a:lnTo>
                    <a:pt x="1060345" y="1597711"/>
                  </a:ln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90" name="Прямоугольник 289">
            <a:extLst>
              <a:ext uri="{FF2B5EF4-FFF2-40B4-BE49-F238E27FC236}">
                <a16:creationId xmlns:a16="http://schemas.microsoft.com/office/drawing/2014/main" id="{2BDAEC56-0941-4078-97AE-A089C8C6F0A9}"/>
              </a:ext>
            </a:extLst>
          </p:cNvPr>
          <p:cNvSpPr/>
          <p:nvPr/>
        </p:nvSpPr>
        <p:spPr>
          <a:xfrm>
            <a:off x="4118900" y="2738179"/>
            <a:ext cx="3469559" cy="55014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A6A8AE-EBFA-426F-BEEF-947CF2797A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8104" t="21370" b="17996"/>
          <a:stretch/>
        </p:blipFill>
        <p:spPr>
          <a:xfrm>
            <a:off x="4118614" y="3427879"/>
            <a:ext cx="3462454" cy="1941805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5175AEC-D119-4CEE-8408-4F759E5E3A11}"/>
              </a:ext>
            </a:extLst>
          </p:cNvPr>
          <p:cNvSpPr/>
          <p:nvPr/>
        </p:nvSpPr>
        <p:spPr>
          <a:xfrm>
            <a:off x="4163484" y="2798709"/>
            <a:ext cx="3421907" cy="47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Многофункциональный центр прикладных квалификаций машиностроения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72E1A90-A72F-4D9F-A3C2-E592704294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4"/>
          <a:stretch/>
        </p:blipFill>
        <p:spPr>
          <a:xfrm>
            <a:off x="9595507" y="1316328"/>
            <a:ext cx="2163448" cy="1422964"/>
          </a:xfrm>
          <a:prstGeom prst="rect">
            <a:avLst/>
          </a:prstGeom>
        </p:spPr>
      </p:pic>
      <p:pic>
        <p:nvPicPr>
          <p:cNvPr id="22700" name="Picture 172" descr="МИТТУ - YouTube">
            <a:extLst>
              <a:ext uri="{FF2B5EF4-FFF2-40B4-BE49-F238E27FC236}">
                <a16:creationId xmlns:a16="http://schemas.microsoft.com/office/drawing/2014/main" id="{875FA8F8-4323-48C9-BEF9-81482C0BC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t="3329" r="13398" b="8220"/>
          <a:stretch/>
        </p:blipFill>
        <p:spPr bwMode="auto">
          <a:xfrm>
            <a:off x="8383498" y="1305266"/>
            <a:ext cx="1145189" cy="143402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" name="Прямоугольник 295">
            <a:extLst>
              <a:ext uri="{FF2B5EF4-FFF2-40B4-BE49-F238E27FC236}">
                <a16:creationId xmlns:a16="http://schemas.microsoft.com/office/drawing/2014/main" id="{72DE518B-FC2F-4B2B-8AAF-17816AB0FAD8}"/>
              </a:ext>
            </a:extLst>
          </p:cNvPr>
          <p:cNvSpPr/>
          <p:nvPr/>
        </p:nvSpPr>
        <p:spPr>
          <a:xfrm>
            <a:off x="8364841" y="2742800"/>
            <a:ext cx="3412671" cy="55014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7" name="Прямоугольник 296">
            <a:extLst>
              <a:ext uri="{FF2B5EF4-FFF2-40B4-BE49-F238E27FC236}">
                <a16:creationId xmlns:a16="http://schemas.microsoft.com/office/drawing/2014/main" id="{86D61598-EF8B-4B47-934A-64E080026CD1}"/>
              </a:ext>
            </a:extLst>
          </p:cNvPr>
          <p:cNvSpPr/>
          <p:nvPr/>
        </p:nvSpPr>
        <p:spPr>
          <a:xfrm>
            <a:off x="8364841" y="2787039"/>
            <a:ext cx="3409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институт техники,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и управления</a:t>
            </a:r>
          </a:p>
        </p:txBody>
      </p:sp>
      <p:sp>
        <p:nvSpPr>
          <p:cNvPr id="294" name="Прямоугольник 293">
            <a:extLst>
              <a:ext uri="{FF2B5EF4-FFF2-40B4-BE49-F238E27FC236}">
                <a16:creationId xmlns:a16="http://schemas.microsoft.com/office/drawing/2014/main" id="{29E86641-FAA9-45B6-BB90-92796CD2B71E}"/>
              </a:ext>
            </a:extLst>
          </p:cNvPr>
          <p:cNvSpPr/>
          <p:nvPr/>
        </p:nvSpPr>
        <p:spPr>
          <a:xfrm>
            <a:off x="9811078" y="5929825"/>
            <a:ext cx="232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работа </a:t>
            </a:r>
          </a:p>
          <a:p>
            <a:pPr marL="182563" indent="-182563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Тренинговые программы</a:t>
            </a:r>
          </a:p>
          <a:p>
            <a:pPr marL="182563" indent="-182563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Гостевые лекции</a:t>
            </a:r>
          </a:p>
        </p:txBody>
      </p:sp>
      <p:sp>
        <p:nvSpPr>
          <p:cNvPr id="302" name="Прямоугольник 301">
            <a:extLst>
              <a:ext uri="{FF2B5EF4-FFF2-40B4-BE49-F238E27FC236}">
                <a16:creationId xmlns:a16="http://schemas.microsoft.com/office/drawing/2014/main" id="{6BD96EBD-64D4-4384-9601-6418AD62EDCB}"/>
              </a:ext>
            </a:extLst>
          </p:cNvPr>
          <p:cNvSpPr/>
          <p:nvPr/>
        </p:nvSpPr>
        <p:spPr>
          <a:xfrm>
            <a:off x="5386161" y="620492"/>
            <a:ext cx="2260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B18200"/>
              </a:buClr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Начинается сразу после трудоустройства</a:t>
            </a:r>
          </a:p>
        </p:txBody>
      </p:sp>
      <p:cxnSp>
        <p:nvCxnSpPr>
          <p:cNvPr id="304" name="Прямая соединительная линия 303">
            <a:extLst>
              <a:ext uri="{FF2B5EF4-FFF2-40B4-BE49-F238E27FC236}">
                <a16:creationId xmlns:a16="http://schemas.microsoft.com/office/drawing/2014/main" id="{EC50AE0A-76BC-4E17-9931-1E8ABBC7442A}"/>
              </a:ext>
            </a:extLst>
          </p:cNvPr>
          <p:cNvCxnSpPr>
            <a:cxnSpLocks/>
          </p:cNvCxnSpPr>
          <p:nvPr/>
        </p:nvCxnSpPr>
        <p:spPr>
          <a:xfrm>
            <a:off x="4143516" y="685781"/>
            <a:ext cx="0" cy="323982"/>
          </a:xfrm>
          <a:prstGeom prst="line">
            <a:avLst/>
          </a:prstGeom>
          <a:ln w="28575">
            <a:solidFill>
              <a:srgbClr val="B1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Прямая соединительная линия 306">
            <a:extLst>
              <a:ext uri="{FF2B5EF4-FFF2-40B4-BE49-F238E27FC236}">
                <a16:creationId xmlns:a16="http://schemas.microsoft.com/office/drawing/2014/main" id="{3456C899-6E06-4863-9AF1-AEE616C0A282}"/>
              </a:ext>
            </a:extLst>
          </p:cNvPr>
          <p:cNvCxnSpPr>
            <a:cxnSpLocks/>
          </p:cNvCxnSpPr>
          <p:nvPr/>
        </p:nvCxnSpPr>
        <p:spPr>
          <a:xfrm>
            <a:off x="5403944" y="685781"/>
            <a:ext cx="0" cy="323981"/>
          </a:xfrm>
          <a:prstGeom prst="line">
            <a:avLst/>
          </a:prstGeom>
          <a:ln w="28575">
            <a:solidFill>
              <a:srgbClr val="B1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Прямая соединительная линия 309">
            <a:extLst>
              <a:ext uri="{FF2B5EF4-FFF2-40B4-BE49-F238E27FC236}">
                <a16:creationId xmlns:a16="http://schemas.microsoft.com/office/drawing/2014/main" id="{39C5FA6C-7642-42E9-B8C8-C6F98F4168C8}"/>
              </a:ext>
            </a:extLst>
          </p:cNvPr>
          <p:cNvCxnSpPr>
            <a:cxnSpLocks/>
          </p:cNvCxnSpPr>
          <p:nvPr/>
        </p:nvCxnSpPr>
        <p:spPr>
          <a:xfrm>
            <a:off x="8401178" y="685781"/>
            <a:ext cx="0" cy="488156"/>
          </a:xfrm>
          <a:prstGeom prst="line">
            <a:avLst/>
          </a:prstGeom>
          <a:ln w="28575">
            <a:solidFill>
              <a:srgbClr val="B1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5C95D5-31B4-4D5B-A17C-9E691E4C726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b="11372"/>
          <a:stretch/>
        </p:blipFill>
        <p:spPr>
          <a:xfrm>
            <a:off x="8361559" y="3467578"/>
            <a:ext cx="3415954" cy="1843228"/>
          </a:xfrm>
          <a:prstGeom prst="rect">
            <a:avLst/>
          </a:prstGeom>
        </p:spPr>
      </p:pic>
      <p:sp>
        <p:nvSpPr>
          <p:cNvPr id="291" name="Прямоугольник 290">
            <a:extLst>
              <a:ext uri="{FF2B5EF4-FFF2-40B4-BE49-F238E27FC236}">
                <a16:creationId xmlns:a16="http://schemas.microsoft.com/office/drawing/2014/main" id="{604566D0-1914-48EF-A35A-E9A9698FE8E1}"/>
              </a:ext>
            </a:extLst>
          </p:cNvPr>
          <p:cNvSpPr/>
          <p:nvPr/>
        </p:nvSpPr>
        <p:spPr>
          <a:xfrm>
            <a:off x="4122936" y="5296547"/>
            <a:ext cx="3462454" cy="55014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127664F2-A541-4904-A84F-41F9D3C368CE}"/>
              </a:ext>
            </a:extLst>
          </p:cNvPr>
          <p:cNvSpPr/>
          <p:nvPr/>
        </p:nvSpPr>
        <p:spPr>
          <a:xfrm>
            <a:off x="4171500" y="5436102"/>
            <a:ext cx="3421907" cy="287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Учебно-технологический комплекс</a:t>
            </a:r>
          </a:p>
        </p:txBody>
      </p:sp>
      <p:sp>
        <p:nvSpPr>
          <p:cNvPr id="298" name="Прямоугольник 297">
            <a:extLst>
              <a:ext uri="{FF2B5EF4-FFF2-40B4-BE49-F238E27FC236}">
                <a16:creationId xmlns:a16="http://schemas.microsoft.com/office/drawing/2014/main" id="{F9B505E8-B6BB-47CD-ABDC-2527D7951D0C}"/>
              </a:ext>
            </a:extLst>
          </p:cNvPr>
          <p:cNvSpPr/>
          <p:nvPr/>
        </p:nvSpPr>
        <p:spPr>
          <a:xfrm>
            <a:off x="8361559" y="5284104"/>
            <a:ext cx="3415953" cy="548169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9" name="Прямоугольник 298">
            <a:extLst>
              <a:ext uri="{FF2B5EF4-FFF2-40B4-BE49-F238E27FC236}">
                <a16:creationId xmlns:a16="http://schemas.microsoft.com/office/drawing/2014/main" id="{DF53A49E-EC8B-4283-9698-DC4E9D184DF7}"/>
              </a:ext>
            </a:extLst>
          </p:cNvPr>
          <p:cNvSpPr/>
          <p:nvPr/>
        </p:nvSpPr>
        <p:spPr>
          <a:xfrm>
            <a:off x="8388209" y="5408357"/>
            <a:ext cx="3409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1890229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090" y="0"/>
            <a:ext cx="3801844" cy="6859798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CorelDRAW" r:id="rId4" imgW="881640" imgH="236520" progId="">
                  <p:embed/>
                </p:oleObj>
              </mc:Choice>
              <mc:Fallback>
                <p:oleObj name="CorelDRAW" r:id="rId4" imgW="881640" imgH="23652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956" y="3295896"/>
            <a:ext cx="3457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АДАПТАЦИЯ И НАСТАВНИЧЕСТВО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10DBBDE-34F9-49E3-A0FB-E0154886050F}"/>
              </a:ext>
            </a:extLst>
          </p:cNvPr>
          <p:cNvSpPr/>
          <p:nvPr/>
        </p:nvSpPr>
        <p:spPr>
          <a:xfrm>
            <a:off x="5507698" y="593648"/>
            <a:ext cx="6457287" cy="1818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FDDDA6F-BD05-43F0-B5A3-5569AF776886}"/>
              </a:ext>
            </a:extLst>
          </p:cNvPr>
          <p:cNvSpPr/>
          <p:nvPr/>
        </p:nvSpPr>
        <p:spPr>
          <a:xfrm>
            <a:off x="5507698" y="2996936"/>
            <a:ext cx="6457289" cy="13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C75A2BA-B014-452E-A2A6-77A71812567A}"/>
              </a:ext>
            </a:extLst>
          </p:cNvPr>
          <p:cNvSpPr/>
          <p:nvPr/>
        </p:nvSpPr>
        <p:spPr>
          <a:xfrm>
            <a:off x="9746505" y="4678698"/>
            <a:ext cx="2217722" cy="8395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69BAF5E-A0D1-44B6-800E-1FDC2AB54B75}"/>
              </a:ext>
            </a:extLst>
          </p:cNvPr>
          <p:cNvSpPr/>
          <p:nvPr/>
        </p:nvSpPr>
        <p:spPr>
          <a:xfrm>
            <a:off x="9381515" y="5671366"/>
            <a:ext cx="2582713" cy="1005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31A2738-631F-45BE-8471-644039C05986}"/>
              </a:ext>
            </a:extLst>
          </p:cNvPr>
          <p:cNvSpPr/>
          <p:nvPr/>
        </p:nvSpPr>
        <p:spPr>
          <a:xfrm>
            <a:off x="3982920" y="4720014"/>
            <a:ext cx="2144738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FA6C51F-A9D9-4D57-9056-C1A9BF019E05}"/>
              </a:ext>
            </a:extLst>
          </p:cNvPr>
          <p:cNvSpPr/>
          <p:nvPr/>
        </p:nvSpPr>
        <p:spPr>
          <a:xfrm>
            <a:off x="3829282" y="181451"/>
            <a:ext cx="47466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/>
            <a:r>
              <a:rPr lang="ru-RU" sz="1600" b="1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СОЦИАЛЬНО-БЫТОВАЯ АДАПТАЦИЯ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C51A54E-0769-425E-992E-150E40B40E62}"/>
              </a:ext>
            </a:extLst>
          </p:cNvPr>
          <p:cNvSpPr/>
          <p:nvPr/>
        </p:nvSpPr>
        <p:spPr>
          <a:xfrm>
            <a:off x="3829282" y="2578946"/>
            <a:ext cx="5235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/>
            <a:r>
              <a:rPr lang="ru-RU" sz="1600" b="1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АДАПТАЦИЯ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F4BA5BA-3710-4C7C-AC6D-BDD86414FCF7}"/>
              </a:ext>
            </a:extLst>
          </p:cNvPr>
          <p:cNvSpPr/>
          <p:nvPr/>
        </p:nvSpPr>
        <p:spPr>
          <a:xfrm>
            <a:off x="5594576" y="669156"/>
            <a:ext cx="613409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Ознакомление с режимом труда и отдыха</a:t>
            </a:r>
          </a:p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Консультации в рамках информационных встреч (пояснение расчётного листа и т.д.)</a:t>
            </a:r>
          </a:p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Ознакомление с корпоративной культурой, правилами, порядком поведения в компании</a:t>
            </a:r>
          </a:p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Участие в корпоративных, совместных мероприятиях, праздниках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6CE957A-6C64-4CA4-AAC5-DBD5DD7166D3}"/>
              </a:ext>
            </a:extLst>
          </p:cNvPr>
          <p:cNvSpPr/>
          <p:nvPr/>
        </p:nvSpPr>
        <p:spPr>
          <a:xfrm>
            <a:off x="5594578" y="3091634"/>
            <a:ext cx="6134100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Обучение профессии в МЦПК</a:t>
            </a:r>
          </a:p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Обучение профессии в корпоративном учебном центре</a:t>
            </a:r>
          </a:p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Обучение на рабочем месте с наставником</a:t>
            </a:r>
          </a:p>
          <a:p>
            <a:pPr marL="177800" indent="-17780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Наставник из числа опытных сотрудников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30DF91F-4D0F-4A5E-B32F-97C5D08B9F7C}"/>
              </a:ext>
            </a:extLst>
          </p:cNvPr>
          <p:cNvSpPr/>
          <p:nvPr/>
        </p:nvSpPr>
        <p:spPr>
          <a:xfrm>
            <a:off x="9525088" y="5759420"/>
            <a:ext cx="2429327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300"/>
              </a:spcBef>
              <a:buClr>
                <a:srgbClr val="B18200"/>
              </a:buClr>
            </a:pPr>
            <a:r>
              <a:rPr lang="ru-RU" sz="1400" spc="-2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 понимание норм корпоративной культуры, задач и должностных обязанностей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04EE90-3A93-42F9-B76D-F2B0FE34D74F}"/>
              </a:ext>
            </a:extLst>
          </p:cNvPr>
          <p:cNvSpPr txBox="1"/>
          <p:nvPr/>
        </p:nvSpPr>
        <p:spPr>
          <a:xfrm>
            <a:off x="133545" y="4078940"/>
            <a:ext cx="3585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250" marR="614680"/>
            <a:r>
              <a:rPr lang="ru-RU" sz="11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предприятии действует программа адаптации и наставничества для новых сотрудников, позволяющая новичкам</a:t>
            </a:r>
          </a:p>
          <a:p>
            <a:pPr marL="38250" marR="614680"/>
            <a:r>
              <a:rPr lang="ru-RU" sz="11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 комфортно «влиться» в</a:t>
            </a:r>
          </a:p>
          <a:p>
            <a:pPr marL="38250" marR="614680"/>
            <a:r>
              <a:rPr lang="ru-RU" sz="11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коллектив, изучить особенности</a:t>
            </a:r>
          </a:p>
          <a:p>
            <a:pPr marL="38250" marR="614680"/>
            <a:r>
              <a:rPr lang="ru-RU" sz="11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профессии и специфику завода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32FBB2D-A7B1-47E0-8A76-F837CB655033}"/>
              </a:ext>
            </a:extLst>
          </p:cNvPr>
          <p:cNvSpPr/>
          <p:nvPr/>
        </p:nvSpPr>
        <p:spPr>
          <a:xfrm>
            <a:off x="6974009" y="4494032"/>
            <a:ext cx="160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B18200"/>
                </a:solidFill>
                <a:latin typeface="Arial" panose="020B0604020202020204" pitchFamily="34" charset="0"/>
              </a:rPr>
              <a:t>НАСТАВНИК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A1F0ED8-69A8-4F07-90CD-A9E6738361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r="20305"/>
          <a:stretch/>
        </p:blipFill>
        <p:spPr>
          <a:xfrm>
            <a:off x="3982919" y="3008785"/>
            <a:ext cx="1524775" cy="133848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2FEB94B-22B4-40D4-95C4-9208CD8178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90" r="24793" b="581"/>
          <a:stretch/>
        </p:blipFill>
        <p:spPr>
          <a:xfrm>
            <a:off x="3982919" y="592329"/>
            <a:ext cx="1524776" cy="182027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713BB7B-1D35-4040-A41D-F603D674AA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r="5799"/>
          <a:stretch/>
        </p:blipFill>
        <p:spPr>
          <a:xfrm>
            <a:off x="6854249" y="4928654"/>
            <a:ext cx="1961778" cy="1729799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2276F0B-B265-48CE-8125-5AB3116C0C51}"/>
              </a:ext>
            </a:extLst>
          </p:cNvPr>
          <p:cNvSpPr/>
          <p:nvPr/>
        </p:nvSpPr>
        <p:spPr>
          <a:xfrm>
            <a:off x="3982921" y="6011842"/>
            <a:ext cx="1940850" cy="664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3605A7-90D4-4C44-A9B6-298223D45E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6" b="28482"/>
          <a:stretch/>
        </p:blipFill>
        <p:spPr>
          <a:xfrm>
            <a:off x="-6092" y="-1"/>
            <a:ext cx="3801843" cy="299693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C46418-B959-4757-9DE5-E6E643639406}"/>
              </a:ext>
            </a:extLst>
          </p:cNvPr>
          <p:cNvSpPr/>
          <p:nvPr/>
        </p:nvSpPr>
        <p:spPr>
          <a:xfrm>
            <a:off x="4078407" y="4797787"/>
            <a:ext cx="2086880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300"/>
              </a:spcBef>
              <a:buClr>
                <a:srgbClr val="B18200"/>
              </a:buClr>
            </a:pPr>
            <a:r>
              <a:rPr lang="ru-RU" sz="1400" spc="-2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Передает богатый личный опыт профессиональной деятельности новому работнику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644EF0-C77C-432E-9869-359E42696FEB}"/>
              </a:ext>
            </a:extLst>
          </p:cNvPr>
          <p:cNvSpPr/>
          <p:nvPr/>
        </p:nvSpPr>
        <p:spPr>
          <a:xfrm>
            <a:off x="9988020" y="4707750"/>
            <a:ext cx="225739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300"/>
              </a:spcBef>
              <a:buClr>
                <a:srgbClr val="B18200"/>
              </a:buClr>
            </a:pPr>
            <a:r>
              <a:rPr lang="ru-RU" sz="1400" spc="-2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Ускоряет адаптацию работника в профессиональной деятельности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CD24657-5052-4890-9CE3-3289A1BAB2B7}"/>
              </a:ext>
            </a:extLst>
          </p:cNvPr>
          <p:cNvSpPr/>
          <p:nvPr/>
        </p:nvSpPr>
        <p:spPr>
          <a:xfrm>
            <a:off x="4078407" y="6118492"/>
            <a:ext cx="1845363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Bef>
                <a:spcPts val="300"/>
              </a:spcBef>
              <a:buClr>
                <a:srgbClr val="B18200"/>
              </a:buClr>
            </a:pPr>
            <a:r>
              <a:rPr lang="ru-RU" sz="1400" spc="-2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Оказывает помощь и поддержку</a:t>
            </a:r>
            <a:endParaRPr lang="ru-RU" sz="1400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95E6C88-00DE-4648-B6D5-ECC6BF4211D0}"/>
              </a:ext>
            </a:extLst>
          </p:cNvPr>
          <p:cNvCxnSpPr>
            <a:cxnSpLocks/>
          </p:cNvCxnSpPr>
          <p:nvPr/>
        </p:nvCxnSpPr>
        <p:spPr>
          <a:xfrm>
            <a:off x="6032127" y="6264352"/>
            <a:ext cx="713765" cy="0"/>
          </a:xfrm>
          <a:prstGeom prst="line">
            <a:avLst/>
          </a:prstGeom>
          <a:ln>
            <a:solidFill>
              <a:srgbClr val="003055"/>
            </a:solidFill>
            <a:prstDash val="lg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A5EC89D-0FA2-4302-9B39-F399934529DD}"/>
              </a:ext>
            </a:extLst>
          </p:cNvPr>
          <p:cNvCxnSpPr>
            <a:cxnSpLocks/>
          </p:cNvCxnSpPr>
          <p:nvPr/>
        </p:nvCxnSpPr>
        <p:spPr>
          <a:xfrm>
            <a:off x="6296025" y="5325037"/>
            <a:ext cx="513740" cy="0"/>
          </a:xfrm>
          <a:prstGeom prst="line">
            <a:avLst/>
          </a:prstGeom>
          <a:ln>
            <a:solidFill>
              <a:srgbClr val="003055"/>
            </a:solidFill>
            <a:prstDash val="lg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757E51E2-C506-4076-A43D-6057334763E6}"/>
              </a:ext>
            </a:extLst>
          </p:cNvPr>
          <p:cNvCxnSpPr>
            <a:cxnSpLocks/>
          </p:cNvCxnSpPr>
          <p:nvPr/>
        </p:nvCxnSpPr>
        <p:spPr>
          <a:xfrm flipH="1">
            <a:off x="8877011" y="6120160"/>
            <a:ext cx="373668" cy="0"/>
          </a:xfrm>
          <a:prstGeom prst="line">
            <a:avLst/>
          </a:prstGeom>
          <a:ln>
            <a:solidFill>
              <a:srgbClr val="003055"/>
            </a:solidFill>
            <a:prstDash val="lg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C35E5DF-545A-48BB-946A-E0458DFF93B0}"/>
              </a:ext>
            </a:extLst>
          </p:cNvPr>
          <p:cNvCxnSpPr>
            <a:cxnSpLocks/>
          </p:cNvCxnSpPr>
          <p:nvPr/>
        </p:nvCxnSpPr>
        <p:spPr>
          <a:xfrm flipH="1">
            <a:off x="8867775" y="5180845"/>
            <a:ext cx="752475" cy="0"/>
          </a:xfrm>
          <a:prstGeom prst="line">
            <a:avLst/>
          </a:prstGeom>
          <a:ln>
            <a:solidFill>
              <a:srgbClr val="003055"/>
            </a:solidFill>
            <a:prstDash val="lg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772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090" y="0"/>
            <a:ext cx="3801844" cy="6859798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CorelDRAW" r:id="rId4" imgW="881640" imgH="236520" progId="">
                  <p:embed/>
                </p:oleObj>
              </mc:Choice>
              <mc:Fallback>
                <p:oleObj name="CorelDRAW" r:id="rId4" imgW="881640" imgH="23652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956" y="3295896"/>
            <a:ext cx="3457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«КАМАЗУ» НУЖЕН ИМЕННО ТЫ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04EE90-3A93-42F9-B76D-F2B0FE34D74F}"/>
              </a:ext>
            </a:extLst>
          </p:cNvPr>
          <p:cNvSpPr txBox="1"/>
          <p:nvPr/>
        </p:nvSpPr>
        <p:spPr>
          <a:xfrm>
            <a:off x="133545" y="4078940"/>
            <a:ext cx="3603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250" marR="614680"/>
            <a:r>
              <a:rPr lang="ru-RU" sz="11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ПАО «КАМАЗ» открыты вакансии по вахтовому методу работы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3605A7-90D4-4C44-A9B6-298223D45E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6" b="28482"/>
          <a:stretch/>
        </p:blipFill>
        <p:spPr>
          <a:xfrm>
            <a:off x="-6092" y="-1"/>
            <a:ext cx="3801843" cy="29969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A60FCD-4C90-44EB-B168-0A6A14A19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3761" r="2071"/>
          <a:stretch/>
        </p:blipFill>
        <p:spPr>
          <a:xfrm>
            <a:off x="-6092" y="0"/>
            <a:ext cx="3801847" cy="3005414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ECBF83B-784B-43BA-BF1A-3B9C043D3972}"/>
              </a:ext>
            </a:extLst>
          </p:cNvPr>
          <p:cNvSpPr/>
          <p:nvPr/>
        </p:nvSpPr>
        <p:spPr>
          <a:xfrm>
            <a:off x="3971924" y="212992"/>
            <a:ext cx="7993063" cy="328692"/>
          </a:xfrm>
          <a:prstGeom prst="rect">
            <a:avLst/>
          </a:prstGeom>
          <a:solidFill>
            <a:srgbClr val="B18200"/>
          </a:soli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ВАКАНСИИ ПО ВАХТОВОМУ МЕТОДУ РАБОТЫ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5748E77D-32FF-43D3-A94F-B7C31147AB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826848"/>
              </p:ext>
            </p:extLst>
          </p:nvPr>
        </p:nvGraphicFramePr>
        <p:xfrm>
          <a:off x="3969024" y="990214"/>
          <a:ext cx="4146276" cy="4877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251">
                  <a:extLst>
                    <a:ext uri="{9D8B030D-6E8A-4147-A177-3AD203B41FA5}">
                      <a16:colId xmlns:a16="http://schemas.microsoft.com/office/drawing/2014/main" val="812271984"/>
                    </a:ext>
                  </a:extLst>
                </a:gridCol>
                <a:gridCol w="1724025">
                  <a:extLst>
                    <a:ext uri="{9D8B030D-6E8A-4147-A177-3AD203B41FA5}">
                      <a16:colId xmlns:a16="http://schemas.microsoft.com/office/drawing/2014/main" val="1105592538"/>
                    </a:ext>
                  </a:extLst>
                </a:gridCol>
              </a:tblGrid>
              <a:tr h="422665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Вакансия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5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з/п за вахту*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966662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Наладчик а/л и а/с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kern="120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364 тыс</a:t>
                      </a:r>
                      <a:r>
                        <a:rPr lang="ru-RU" sz="1600" b="1" kern="120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6613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Наладчик с ПУ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kern="120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369 </a:t>
                      </a:r>
                      <a:r>
                        <a:rPr lang="ru-RU" sz="1600" b="1" kern="120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549312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Шлифовщик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kern="120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327 </a:t>
                      </a:r>
                      <a:r>
                        <a:rPr lang="ru-RU" sz="1600" b="1" kern="120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308017"/>
                  </a:ext>
                </a:extLst>
              </a:tr>
              <a:tr h="663497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Слесарь- инструментальщик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kern="120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331 тыс</a:t>
                      </a:r>
                      <a:r>
                        <a:rPr lang="ru-RU" sz="1600" b="1" kern="120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222294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Водитель </a:t>
                      </a:r>
                      <a:r>
                        <a:rPr lang="en-US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C, D, E</a:t>
                      </a:r>
                      <a:endParaRPr lang="ru-RU" sz="1600" b="0" dirty="0">
                        <a:solidFill>
                          <a:srgbClr val="0030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kern="120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326 тыс</a:t>
                      </a:r>
                      <a:r>
                        <a:rPr lang="ru-RU" sz="1600" b="1" kern="120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380049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Токарь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kern="120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310 </a:t>
                      </a:r>
                      <a:r>
                        <a:rPr lang="ru-RU" sz="1600" b="1" kern="120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152069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Фрезеровщик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kern="120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310 </a:t>
                      </a:r>
                      <a:r>
                        <a:rPr lang="ru-RU" sz="1600" b="1" kern="120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028916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Формовщик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034519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Стерженщик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390544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Сварщик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</a:t>
                      </a:r>
                      <a:r>
                        <a:rPr lang="ru-RU" sz="1600" b="1" baseline="0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329998"/>
                  </a:ext>
                </a:extLst>
              </a:tr>
              <a:tr h="37914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Слесарь-ремонтник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84345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844489F-2F5F-4E31-B4C7-1463A9BD2FEB}"/>
              </a:ext>
            </a:extLst>
          </p:cNvPr>
          <p:cNvSpPr/>
          <p:nvPr/>
        </p:nvSpPr>
        <p:spPr>
          <a:xfrm>
            <a:off x="3907184" y="6406040"/>
            <a:ext cx="1585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 опытом работы</a:t>
            </a:r>
            <a:endParaRPr lang="ru-RU" sz="12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4750BDF-0F46-4F23-BEFF-109BD67361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377690"/>
              </p:ext>
            </p:extLst>
          </p:nvPr>
        </p:nvGraphicFramePr>
        <p:xfrm>
          <a:off x="8288569" y="990215"/>
          <a:ext cx="3655382" cy="481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006">
                  <a:extLst>
                    <a:ext uri="{9D8B030D-6E8A-4147-A177-3AD203B41FA5}">
                      <a16:colId xmlns:a16="http://schemas.microsoft.com/office/drawing/2014/main" val="809686455"/>
                    </a:ext>
                  </a:extLst>
                </a:gridCol>
                <a:gridCol w="1628376">
                  <a:extLst>
                    <a:ext uri="{9D8B030D-6E8A-4147-A177-3AD203B41FA5}">
                      <a16:colId xmlns:a16="http://schemas.microsoft.com/office/drawing/2014/main" val="4285359739"/>
                    </a:ext>
                  </a:extLst>
                </a:gridCol>
              </a:tblGrid>
              <a:tr h="400435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Вакансия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5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з/п за вахту*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80841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Электромонтёр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723657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Слесарь МСР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189558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Маляр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791548"/>
                  </a:ext>
                </a:extLst>
              </a:tr>
              <a:tr h="62541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Водитель погрузчика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7710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Машинист крана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434065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АПЛСУ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24415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с ПУ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439794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Термист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37507"/>
                  </a:ext>
                </a:extLst>
              </a:tr>
              <a:tr h="888750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логистических работ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159742"/>
                  </a:ext>
                </a:extLst>
              </a:tr>
              <a:tr h="36208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Кладовщик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 </a:t>
                      </a:r>
                      <a:r>
                        <a:rPr lang="ru-RU" sz="1600" b="1" dirty="0">
                          <a:solidFill>
                            <a:srgbClr val="0030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174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62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Группа 320">
            <a:extLst>
              <a:ext uri="{FF2B5EF4-FFF2-40B4-BE49-F238E27FC236}">
                <a16:creationId xmlns:a16="http://schemas.microsoft.com/office/drawing/2014/main" id="{D0EE5E36-82BE-413C-8D69-8104C0B32ED5}"/>
              </a:ext>
            </a:extLst>
          </p:cNvPr>
          <p:cNvGrpSpPr/>
          <p:nvPr/>
        </p:nvGrpSpPr>
        <p:grpSpPr>
          <a:xfrm>
            <a:off x="3987207" y="1086922"/>
            <a:ext cx="7977112" cy="1516668"/>
            <a:chOff x="3987207" y="1086922"/>
            <a:chExt cx="7977112" cy="1516668"/>
          </a:xfrm>
        </p:grpSpPr>
        <p:pic>
          <p:nvPicPr>
            <p:cNvPr id="319" name="Рисунок 318">
              <a:extLst>
                <a:ext uri="{FF2B5EF4-FFF2-40B4-BE49-F238E27FC236}">
                  <a16:creationId xmlns:a16="http://schemas.microsoft.com/office/drawing/2014/main" id="{FAC2B042-630F-4E44-A3FE-C39361B9E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207" y="1088808"/>
              <a:ext cx="2871774" cy="1514782"/>
            </a:xfrm>
            <a:prstGeom prst="rect">
              <a:avLst/>
            </a:prstGeom>
          </p:spPr>
        </p:pic>
        <p:sp>
          <p:nvSpPr>
            <p:cNvPr id="316" name="Прямоугольник 315">
              <a:extLst>
                <a:ext uri="{FF2B5EF4-FFF2-40B4-BE49-F238E27FC236}">
                  <a16:creationId xmlns:a16="http://schemas.microsoft.com/office/drawing/2014/main" id="{598B6309-5181-4C9C-92BB-EE29DF65BAC5}"/>
                </a:ext>
              </a:extLst>
            </p:cNvPr>
            <p:cNvSpPr/>
            <p:nvPr/>
          </p:nvSpPr>
          <p:spPr>
            <a:xfrm>
              <a:off x="6858980" y="1088809"/>
              <a:ext cx="5105339" cy="1512896"/>
            </a:xfrm>
            <a:prstGeom prst="rect">
              <a:avLst/>
            </a:prstGeom>
            <a:solidFill>
              <a:srgbClr val="003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Прямоугольник 316">
              <a:extLst>
                <a:ext uri="{FF2B5EF4-FFF2-40B4-BE49-F238E27FC236}">
                  <a16:creationId xmlns:a16="http://schemas.microsoft.com/office/drawing/2014/main" id="{17B43F7D-403B-4DA0-A12F-41A40BAFB16E}"/>
                </a:ext>
              </a:extLst>
            </p:cNvPr>
            <p:cNvSpPr/>
            <p:nvPr/>
          </p:nvSpPr>
          <p:spPr>
            <a:xfrm>
              <a:off x="5855190" y="1086922"/>
              <a:ext cx="1003792" cy="1514782"/>
            </a:xfrm>
            <a:prstGeom prst="rect">
              <a:avLst/>
            </a:prstGeom>
            <a:gradFill>
              <a:gsLst>
                <a:gs pos="0">
                  <a:srgbClr val="003055">
                    <a:alpha val="0"/>
                  </a:srgbClr>
                </a:gs>
                <a:gs pos="100000">
                  <a:srgbClr val="0030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240" y="9052"/>
            <a:ext cx="3793513" cy="6848948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CorelDRAW" r:id="rId4" imgW="881640" imgH="236520" progId="">
                  <p:embed/>
                </p:oleObj>
              </mc:Choice>
              <mc:Fallback>
                <p:oleObj name="CorelDRAW" r:id="rId4" imgW="881640" imgH="23652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3797" y="3295896"/>
            <a:ext cx="18340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 КОНТАКТЫ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068" y="3776994"/>
            <a:ext cx="3662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Узнать подробнее о вакансиях,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направить резюме любым удобным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71926" y="165252"/>
            <a:ext cx="7992394" cy="716097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51767" y="292467"/>
            <a:ext cx="6922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ВСТУПАЙ В КОМАНДУ ПРОФЕССИОНАЛОВ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620187" y="3385720"/>
            <a:ext cx="3049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«Кадровый центр КАМАЗ» </a:t>
            </a:r>
            <a:r>
              <a:rPr lang="ru-RU" sz="1600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</a:t>
            </a:r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50938" y="4475659"/>
            <a:ext cx="18678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</a:t>
            </a:r>
            <a:r>
              <a:rPr lang="en-US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555 57 01</a:t>
            </a:r>
            <a:endParaRPr lang="ru-RU" sz="16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93948" y="4008039"/>
            <a:ext cx="1478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@kamaz.ru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89405" y="1860795"/>
            <a:ext cx="3554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 ПАО «КАМАЗ»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kamaz.ru/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16857" b="23756"/>
          <a:stretch/>
        </p:blipFill>
        <p:spPr>
          <a:xfrm>
            <a:off x="0" y="-1"/>
            <a:ext cx="3795753" cy="299484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660192" y="3382371"/>
            <a:ext cx="3522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Набережные Челны</a:t>
            </a:r>
          </a:p>
          <a:p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Ак. Рубаненко, 1/06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616070" y="4467509"/>
            <a:ext cx="18678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</a:t>
            </a:r>
            <a:r>
              <a:rPr lang="en-US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960</a:t>
            </a:r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070 75 05</a:t>
            </a:r>
            <a:endParaRPr lang="ru-RU" sz="16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16930" y="3697472"/>
            <a:ext cx="1116338" cy="1116338"/>
          </a:xfrm>
          <a:prstGeom prst="rect">
            <a:avLst/>
          </a:prstGeom>
        </p:spPr>
      </p:pic>
      <p:sp>
        <p:nvSpPr>
          <p:cNvPr id="276" name="Прямоугольник 275">
            <a:extLst>
              <a:ext uri="{FF2B5EF4-FFF2-40B4-BE49-F238E27FC236}">
                <a16:creationId xmlns:a16="http://schemas.microsoft.com/office/drawing/2014/main" id="{3EA4C282-90F4-4E37-8016-6FA630BC1D74}"/>
              </a:ext>
            </a:extLst>
          </p:cNvPr>
          <p:cNvSpPr/>
          <p:nvPr/>
        </p:nvSpPr>
        <p:spPr>
          <a:xfrm>
            <a:off x="3971925" y="5355042"/>
            <a:ext cx="7992394" cy="1330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grpSp>
        <p:nvGrpSpPr>
          <p:cNvPr id="309" name="Группа 308">
            <a:extLst>
              <a:ext uri="{FF2B5EF4-FFF2-40B4-BE49-F238E27FC236}">
                <a16:creationId xmlns:a16="http://schemas.microsoft.com/office/drawing/2014/main" id="{C1D79C5F-D2B9-4591-8C3B-9B9612D268FB}"/>
              </a:ext>
            </a:extLst>
          </p:cNvPr>
          <p:cNvGrpSpPr/>
          <p:nvPr/>
        </p:nvGrpSpPr>
        <p:grpSpPr>
          <a:xfrm>
            <a:off x="10728867" y="1312725"/>
            <a:ext cx="1079999" cy="1079999"/>
            <a:chOff x="4708179" y="1101440"/>
            <a:chExt cx="1276501" cy="1276501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C4C71E7D-D1B8-4DD0-B03A-6D514B29C6FB}"/>
                </a:ext>
              </a:extLst>
            </p:cNvPr>
            <p:cNvSpPr/>
            <p:nvPr/>
          </p:nvSpPr>
          <p:spPr>
            <a:xfrm>
              <a:off x="4708179" y="1101440"/>
              <a:ext cx="1276501" cy="1276501"/>
            </a:xfrm>
            <a:custGeom>
              <a:avLst/>
              <a:gdLst>
                <a:gd name="connsiteX0" fmla="*/ 1057 w 4250338"/>
                <a:gd name="connsiteY0" fmla="*/ 1057 h 4250338"/>
                <a:gd name="connsiteX1" fmla="*/ 4251395 w 4250338"/>
                <a:gd name="connsiteY1" fmla="*/ 1057 h 4250338"/>
                <a:gd name="connsiteX2" fmla="*/ 4251395 w 4250338"/>
                <a:gd name="connsiteY2" fmla="*/ 4251395 h 4250338"/>
                <a:gd name="connsiteX3" fmla="*/ 1057 w 4250338"/>
                <a:gd name="connsiteY3" fmla="*/ 4251395 h 425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0338" h="4250338">
                  <a:moveTo>
                    <a:pt x="1057" y="1057"/>
                  </a:moveTo>
                  <a:lnTo>
                    <a:pt x="4251395" y="1057"/>
                  </a:lnTo>
                  <a:lnTo>
                    <a:pt x="4251395" y="4251395"/>
                  </a:lnTo>
                  <a:lnTo>
                    <a:pt x="1057" y="4251395"/>
                  </a:lnTo>
                  <a:close/>
                </a:path>
              </a:pathLst>
            </a:custGeom>
            <a:solidFill>
              <a:srgbClr val="FFFFFF"/>
            </a:solidFill>
            <a:ln w="3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D27ECE07-0942-415F-9545-E0A0CFCED3AE}"/>
                </a:ext>
              </a:extLst>
            </p:cNvPr>
            <p:cNvSpPr/>
            <p:nvPr/>
          </p:nvSpPr>
          <p:spPr>
            <a:xfrm>
              <a:off x="5148339" y="118946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FE28A4C8-4CA1-49B6-8DD1-59D9C6BB2144}"/>
                </a:ext>
              </a:extLst>
            </p:cNvPr>
            <p:cNvSpPr/>
            <p:nvPr/>
          </p:nvSpPr>
          <p:spPr>
            <a:xfrm>
              <a:off x="5192356" y="118946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D8F82C3D-7288-4AEB-BE3C-CBA1927FFFD9}"/>
                </a:ext>
              </a:extLst>
            </p:cNvPr>
            <p:cNvSpPr/>
            <p:nvPr/>
          </p:nvSpPr>
          <p:spPr>
            <a:xfrm>
              <a:off x="5368425" y="118946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7CB7D796-B7AB-4D0F-80C2-921E13A669AC}"/>
                </a:ext>
              </a:extLst>
            </p:cNvPr>
            <p:cNvSpPr/>
            <p:nvPr/>
          </p:nvSpPr>
          <p:spPr>
            <a:xfrm>
              <a:off x="5412443" y="118946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BBB11343-62C1-4F18-BFE5-ADA0D4455845}"/>
                </a:ext>
              </a:extLst>
            </p:cNvPr>
            <p:cNvSpPr/>
            <p:nvPr/>
          </p:nvSpPr>
          <p:spPr>
            <a:xfrm>
              <a:off x="5148339" y="123347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2DB1018A-0FC9-4FE5-91AF-764F7019EB34}"/>
                </a:ext>
              </a:extLst>
            </p:cNvPr>
            <p:cNvSpPr/>
            <p:nvPr/>
          </p:nvSpPr>
          <p:spPr>
            <a:xfrm>
              <a:off x="5236374" y="123347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53E91748-27C4-498C-942D-5B4BF46FFDC4}"/>
                </a:ext>
              </a:extLst>
            </p:cNvPr>
            <p:cNvSpPr/>
            <p:nvPr/>
          </p:nvSpPr>
          <p:spPr>
            <a:xfrm>
              <a:off x="5412443" y="123347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CED1A2F2-2BB7-480C-9DEA-33D835B543E9}"/>
                </a:ext>
              </a:extLst>
            </p:cNvPr>
            <p:cNvSpPr/>
            <p:nvPr/>
          </p:nvSpPr>
          <p:spPr>
            <a:xfrm>
              <a:off x="5500477" y="123347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305EC51F-29BC-4F3C-9F33-246DEBFCA81B}"/>
                </a:ext>
              </a:extLst>
            </p:cNvPr>
            <p:cNvSpPr/>
            <p:nvPr/>
          </p:nvSpPr>
          <p:spPr>
            <a:xfrm>
              <a:off x="5148339" y="127749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A9DEB14C-1789-467B-9648-37AF281C48F4}"/>
                </a:ext>
              </a:extLst>
            </p:cNvPr>
            <p:cNvSpPr/>
            <p:nvPr/>
          </p:nvSpPr>
          <p:spPr>
            <a:xfrm>
              <a:off x="5236374" y="127749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DE57A3F6-F567-4077-8FBF-0DB002239275}"/>
                </a:ext>
              </a:extLst>
            </p:cNvPr>
            <p:cNvSpPr/>
            <p:nvPr/>
          </p:nvSpPr>
          <p:spPr>
            <a:xfrm>
              <a:off x="5324408" y="127749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D51DD6A5-48A9-407D-A670-BD2AAFAC9D5B}"/>
                </a:ext>
              </a:extLst>
            </p:cNvPr>
            <p:cNvSpPr/>
            <p:nvPr/>
          </p:nvSpPr>
          <p:spPr>
            <a:xfrm>
              <a:off x="5368425" y="127749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88EC8859-7815-497E-995D-19429B5FC84E}"/>
                </a:ext>
              </a:extLst>
            </p:cNvPr>
            <p:cNvSpPr/>
            <p:nvPr/>
          </p:nvSpPr>
          <p:spPr>
            <a:xfrm>
              <a:off x="5412443" y="127749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DBA4EB3C-A73E-4CA9-8B7E-7F30304DE1F9}"/>
                </a:ext>
              </a:extLst>
            </p:cNvPr>
            <p:cNvSpPr/>
            <p:nvPr/>
          </p:nvSpPr>
          <p:spPr>
            <a:xfrm>
              <a:off x="5192356" y="132151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8CA5F3C1-2458-43AC-A6B3-DC6D32AAC41E}"/>
                </a:ext>
              </a:extLst>
            </p:cNvPr>
            <p:cNvSpPr/>
            <p:nvPr/>
          </p:nvSpPr>
          <p:spPr>
            <a:xfrm>
              <a:off x="5368425" y="132151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97E56DE1-3043-4EDC-B617-A39BE957ABB0}"/>
                </a:ext>
              </a:extLst>
            </p:cNvPr>
            <p:cNvSpPr/>
            <p:nvPr/>
          </p:nvSpPr>
          <p:spPr>
            <a:xfrm>
              <a:off x="5456460" y="132151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4F1D1A88-0419-4E7C-9102-99FF6FA7F329}"/>
                </a:ext>
              </a:extLst>
            </p:cNvPr>
            <p:cNvSpPr/>
            <p:nvPr/>
          </p:nvSpPr>
          <p:spPr>
            <a:xfrm>
              <a:off x="5500477" y="132151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9003C00A-D0D1-4EBA-90D4-C98653EDDA1D}"/>
                </a:ext>
              </a:extLst>
            </p:cNvPr>
            <p:cNvSpPr/>
            <p:nvPr/>
          </p:nvSpPr>
          <p:spPr>
            <a:xfrm>
              <a:off x="5148339" y="136553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BCFF5C2C-9FF0-4A20-AA0C-3E2E76269928}"/>
                </a:ext>
              </a:extLst>
            </p:cNvPr>
            <p:cNvSpPr/>
            <p:nvPr/>
          </p:nvSpPr>
          <p:spPr>
            <a:xfrm>
              <a:off x="5192356" y="136553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465AF1E8-BBFA-4EA1-96BC-BCC424CA5D69}"/>
                </a:ext>
              </a:extLst>
            </p:cNvPr>
            <p:cNvSpPr/>
            <p:nvPr/>
          </p:nvSpPr>
          <p:spPr>
            <a:xfrm>
              <a:off x="5280391" y="136553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7B2776BD-6316-4978-ACC2-401EDCAF2D3D}"/>
                </a:ext>
              </a:extLst>
            </p:cNvPr>
            <p:cNvSpPr/>
            <p:nvPr/>
          </p:nvSpPr>
          <p:spPr>
            <a:xfrm>
              <a:off x="5324408" y="136553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F1E2749B-B221-4F2C-89B0-4B2921F62016}"/>
                </a:ext>
              </a:extLst>
            </p:cNvPr>
            <p:cNvSpPr/>
            <p:nvPr/>
          </p:nvSpPr>
          <p:spPr>
            <a:xfrm>
              <a:off x="5412443" y="136553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E464BD76-4A6F-4450-825E-312A5343BFC7}"/>
                </a:ext>
              </a:extLst>
            </p:cNvPr>
            <p:cNvSpPr/>
            <p:nvPr/>
          </p:nvSpPr>
          <p:spPr>
            <a:xfrm>
              <a:off x="5192356" y="140954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7642A577-8283-4304-9091-E0015642A1DC}"/>
                </a:ext>
              </a:extLst>
            </p:cNvPr>
            <p:cNvSpPr/>
            <p:nvPr/>
          </p:nvSpPr>
          <p:spPr>
            <a:xfrm>
              <a:off x="5236374" y="140954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2DAF68C9-441B-4EA5-9D31-5D22D7FBBDAF}"/>
                </a:ext>
              </a:extLst>
            </p:cNvPr>
            <p:cNvSpPr/>
            <p:nvPr/>
          </p:nvSpPr>
          <p:spPr>
            <a:xfrm>
              <a:off x="5148339" y="145356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F5ACF199-F1BA-412C-A958-173482CA9BD2}"/>
                </a:ext>
              </a:extLst>
            </p:cNvPr>
            <p:cNvSpPr/>
            <p:nvPr/>
          </p:nvSpPr>
          <p:spPr>
            <a:xfrm>
              <a:off x="5236374" y="145356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22DCA312-4047-437C-8659-1E1DC882B9C7}"/>
                </a:ext>
              </a:extLst>
            </p:cNvPr>
            <p:cNvSpPr/>
            <p:nvPr/>
          </p:nvSpPr>
          <p:spPr>
            <a:xfrm>
              <a:off x="5324408" y="145356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2E36E9F-CBA3-44C2-8242-22F48FC5C0B1}"/>
                </a:ext>
              </a:extLst>
            </p:cNvPr>
            <p:cNvSpPr/>
            <p:nvPr/>
          </p:nvSpPr>
          <p:spPr>
            <a:xfrm>
              <a:off x="5412443" y="145356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181F76FE-EEA4-4FCD-8194-AFCACC2DFA40}"/>
                </a:ext>
              </a:extLst>
            </p:cNvPr>
            <p:cNvSpPr/>
            <p:nvPr/>
          </p:nvSpPr>
          <p:spPr>
            <a:xfrm>
              <a:off x="5500477" y="145356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EA36D2FC-81F9-4E4D-B110-72D2F9117B29}"/>
                </a:ext>
              </a:extLst>
            </p:cNvPr>
            <p:cNvSpPr/>
            <p:nvPr/>
          </p:nvSpPr>
          <p:spPr>
            <a:xfrm>
              <a:off x="5280391" y="149758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86E3512E-B02B-4F10-9EA3-219A078648D4}"/>
                </a:ext>
              </a:extLst>
            </p:cNvPr>
            <p:cNvSpPr/>
            <p:nvPr/>
          </p:nvSpPr>
          <p:spPr>
            <a:xfrm>
              <a:off x="5324408" y="149758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5D085699-8CB4-441D-A61B-AAD285773305}"/>
                </a:ext>
              </a:extLst>
            </p:cNvPr>
            <p:cNvSpPr/>
            <p:nvPr/>
          </p:nvSpPr>
          <p:spPr>
            <a:xfrm>
              <a:off x="5368425" y="149758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id="{922FFCCB-B465-475A-B2AE-8D99295EC1D1}"/>
                </a:ext>
              </a:extLst>
            </p:cNvPr>
            <p:cNvSpPr/>
            <p:nvPr/>
          </p:nvSpPr>
          <p:spPr>
            <a:xfrm>
              <a:off x="5500477" y="149758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id="{B38793D8-7044-40A8-8B66-B39A46DBF20C}"/>
                </a:ext>
              </a:extLst>
            </p:cNvPr>
            <p:cNvSpPr/>
            <p:nvPr/>
          </p:nvSpPr>
          <p:spPr>
            <a:xfrm>
              <a:off x="4796201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9C0CBBC7-1109-4E9E-81F0-FF0DC76CD954}"/>
                </a:ext>
              </a:extLst>
            </p:cNvPr>
            <p:cNvSpPr/>
            <p:nvPr/>
          </p:nvSpPr>
          <p:spPr>
            <a:xfrm>
              <a:off x="4928253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7C8B828E-7EC3-487B-A9D5-411D9E464C6E}"/>
                </a:ext>
              </a:extLst>
            </p:cNvPr>
            <p:cNvSpPr/>
            <p:nvPr/>
          </p:nvSpPr>
          <p:spPr>
            <a:xfrm>
              <a:off x="4972270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id="{F76CFC51-9290-4219-8767-33528B3DC9A1}"/>
                </a:ext>
              </a:extLst>
            </p:cNvPr>
            <p:cNvSpPr/>
            <p:nvPr/>
          </p:nvSpPr>
          <p:spPr>
            <a:xfrm>
              <a:off x="5016287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5C23A971-10C0-46D6-8983-A058AAD92A63}"/>
                </a:ext>
              </a:extLst>
            </p:cNvPr>
            <p:cNvSpPr/>
            <p:nvPr/>
          </p:nvSpPr>
          <p:spPr>
            <a:xfrm>
              <a:off x="5060305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id="{F67A44DF-419A-42C2-A90C-3BF1B74DCA22}"/>
                </a:ext>
              </a:extLst>
            </p:cNvPr>
            <p:cNvSpPr/>
            <p:nvPr/>
          </p:nvSpPr>
          <p:spPr>
            <a:xfrm>
              <a:off x="5104322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id="{1582067C-E3BD-4622-B13C-9034A72D40DB}"/>
                </a:ext>
              </a:extLst>
            </p:cNvPr>
            <p:cNvSpPr/>
            <p:nvPr/>
          </p:nvSpPr>
          <p:spPr>
            <a:xfrm>
              <a:off x="5148339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4AC08FCC-708A-489D-B8C1-CD7618A10CAF}"/>
                </a:ext>
              </a:extLst>
            </p:cNvPr>
            <p:cNvSpPr/>
            <p:nvPr/>
          </p:nvSpPr>
          <p:spPr>
            <a:xfrm>
              <a:off x="5412443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id="{41FD46C2-B3ED-4962-B65F-22148729A6DA}"/>
                </a:ext>
              </a:extLst>
            </p:cNvPr>
            <p:cNvSpPr/>
            <p:nvPr/>
          </p:nvSpPr>
          <p:spPr>
            <a:xfrm>
              <a:off x="5456460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id="{D5900355-2795-45F7-9A59-0948117D90E1}"/>
                </a:ext>
              </a:extLst>
            </p:cNvPr>
            <p:cNvSpPr/>
            <p:nvPr/>
          </p:nvSpPr>
          <p:spPr>
            <a:xfrm>
              <a:off x="5544495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id="{B56C8985-79E1-49DF-A675-4B4357F8EB46}"/>
                </a:ext>
              </a:extLst>
            </p:cNvPr>
            <p:cNvSpPr/>
            <p:nvPr/>
          </p:nvSpPr>
          <p:spPr>
            <a:xfrm>
              <a:off x="5676546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id="{CAF102F4-3B67-4984-97ED-8FC040E38DA9}"/>
                </a:ext>
              </a:extLst>
            </p:cNvPr>
            <p:cNvSpPr/>
            <p:nvPr/>
          </p:nvSpPr>
          <p:spPr>
            <a:xfrm>
              <a:off x="5764581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id="{165ADE3B-740C-4570-8572-8C5680C429C5}"/>
                </a:ext>
              </a:extLst>
            </p:cNvPr>
            <p:cNvSpPr/>
            <p:nvPr/>
          </p:nvSpPr>
          <p:spPr>
            <a:xfrm>
              <a:off x="5808598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id="{4E802A38-65FE-4F9E-9382-B4892D432289}"/>
                </a:ext>
              </a:extLst>
            </p:cNvPr>
            <p:cNvSpPr/>
            <p:nvPr/>
          </p:nvSpPr>
          <p:spPr>
            <a:xfrm>
              <a:off x="5852616" y="154160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id="{84515981-852B-4624-9489-9B36C2529B7B}"/>
                </a:ext>
              </a:extLst>
            </p:cNvPr>
            <p:cNvSpPr/>
            <p:nvPr/>
          </p:nvSpPr>
          <p:spPr>
            <a:xfrm>
              <a:off x="4928253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id="{84A78231-501E-4843-A743-2C30F2DDEBB5}"/>
                </a:ext>
              </a:extLst>
            </p:cNvPr>
            <p:cNvSpPr/>
            <p:nvPr/>
          </p:nvSpPr>
          <p:spPr>
            <a:xfrm>
              <a:off x="5104322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id="{4D4623EF-0EA1-401E-826E-78965AC0CC7F}"/>
                </a:ext>
              </a:extLst>
            </p:cNvPr>
            <p:cNvSpPr/>
            <p:nvPr/>
          </p:nvSpPr>
          <p:spPr>
            <a:xfrm>
              <a:off x="5148339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id="{89779EA0-E91B-4EF2-922D-1BAFB2730C1B}"/>
                </a:ext>
              </a:extLst>
            </p:cNvPr>
            <p:cNvSpPr/>
            <p:nvPr/>
          </p:nvSpPr>
          <p:spPr>
            <a:xfrm>
              <a:off x="5236374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id="{33FB82C3-AD80-4AC2-9C26-420480C986FC}"/>
                </a:ext>
              </a:extLst>
            </p:cNvPr>
            <p:cNvSpPr/>
            <p:nvPr/>
          </p:nvSpPr>
          <p:spPr>
            <a:xfrm>
              <a:off x="5324408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id="{9A35902E-F03F-474A-B472-5897F3D9C1F3}"/>
                </a:ext>
              </a:extLst>
            </p:cNvPr>
            <p:cNvSpPr/>
            <p:nvPr/>
          </p:nvSpPr>
          <p:spPr>
            <a:xfrm>
              <a:off x="5456460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id="{E629E592-5E19-48E5-91A5-2468767DFC5A}"/>
                </a:ext>
              </a:extLst>
            </p:cNvPr>
            <p:cNvSpPr/>
            <p:nvPr/>
          </p:nvSpPr>
          <p:spPr>
            <a:xfrm>
              <a:off x="5632529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id="{B2578A32-FD45-4534-9A7F-0015628DD8B9}"/>
                </a:ext>
              </a:extLst>
            </p:cNvPr>
            <p:cNvSpPr/>
            <p:nvPr/>
          </p:nvSpPr>
          <p:spPr>
            <a:xfrm>
              <a:off x="5676546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id="{EE389875-48CB-4A62-BB23-775FA76AA611}"/>
                </a:ext>
              </a:extLst>
            </p:cNvPr>
            <p:cNvSpPr/>
            <p:nvPr/>
          </p:nvSpPr>
          <p:spPr>
            <a:xfrm>
              <a:off x="5720564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id="{8BF07154-91B7-437F-9FE8-4BE7E4EB917F}"/>
                </a:ext>
              </a:extLst>
            </p:cNvPr>
            <p:cNvSpPr/>
            <p:nvPr/>
          </p:nvSpPr>
          <p:spPr>
            <a:xfrm>
              <a:off x="5764581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id="{3527E34B-5DDA-400E-BA93-9856786C9440}"/>
                </a:ext>
              </a:extLst>
            </p:cNvPr>
            <p:cNvSpPr/>
            <p:nvPr/>
          </p:nvSpPr>
          <p:spPr>
            <a:xfrm>
              <a:off x="5808598" y="158561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id="{E33FBCA6-D273-42AD-B1EC-767BA7D9C512}"/>
                </a:ext>
              </a:extLst>
            </p:cNvPr>
            <p:cNvSpPr/>
            <p:nvPr/>
          </p:nvSpPr>
          <p:spPr>
            <a:xfrm>
              <a:off x="4796201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id="{7D951C3C-ACA6-47AD-967A-336C7BCB5440}"/>
                </a:ext>
              </a:extLst>
            </p:cNvPr>
            <p:cNvSpPr/>
            <p:nvPr/>
          </p:nvSpPr>
          <p:spPr>
            <a:xfrm>
              <a:off x="4884235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id="{66BAB12D-0F0F-4DD4-9879-99213787B333}"/>
                </a:ext>
              </a:extLst>
            </p:cNvPr>
            <p:cNvSpPr/>
            <p:nvPr/>
          </p:nvSpPr>
          <p:spPr>
            <a:xfrm>
              <a:off x="4972270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id="{BDDB5A4A-2756-43A4-9ED5-A8B0C49471F5}"/>
                </a:ext>
              </a:extLst>
            </p:cNvPr>
            <p:cNvSpPr/>
            <p:nvPr/>
          </p:nvSpPr>
          <p:spPr>
            <a:xfrm>
              <a:off x="5016287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id="{DBD7C6B2-1DC4-4DB0-B101-D76219A69E12}"/>
                </a:ext>
              </a:extLst>
            </p:cNvPr>
            <p:cNvSpPr/>
            <p:nvPr/>
          </p:nvSpPr>
          <p:spPr>
            <a:xfrm>
              <a:off x="5060305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id="{708EF7CA-6CF6-4FF6-BE3A-A21A4D04813B}"/>
                </a:ext>
              </a:extLst>
            </p:cNvPr>
            <p:cNvSpPr/>
            <p:nvPr/>
          </p:nvSpPr>
          <p:spPr>
            <a:xfrm>
              <a:off x="5192356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:a16="http://schemas.microsoft.com/office/drawing/2014/main" id="{C0FF5B25-F7B9-4CE0-AC5C-D63DFBF150F4}"/>
                </a:ext>
              </a:extLst>
            </p:cNvPr>
            <p:cNvSpPr/>
            <p:nvPr/>
          </p:nvSpPr>
          <p:spPr>
            <a:xfrm>
              <a:off x="5368425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id="{A9D0EBF3-E0DA-4059-92FC-1A0115462A21}"/>
                </a:ext>
              </a:extLst>
            </p:cNvPr>
            <p:cNvSpPr/>
            <p:nvPr/>
          </p:nvSpPr>
          <p:spPr>
            <a:xfrm>
              <a:off x="5412443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id="{49BE11A1-DE2C-428D-A3F8-7A7569E287A7}"/>
                </a:ext>
              </a:extLst>
            </p:cNvPr>
            <p:cNvSpPr/>
            <p:nvPr/>
          </p:nvSpPr>
          <p:spPr>
            <a:xfrm>
              <a:off x="5456460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id="{6691F863-1653-41C7-8BD2-3EC9E2E6CA18}"/>
                </a:ext>
              </a:extLst>
            </p:cNvPr>
            <p:cNvSpPr/>
            <p:nvPr/>
          </p:nvSpPr>
          <p:spPr>
            <a:xfrm>
              <a:off x="5544495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:a16="http://schemas.microsoft.com/office/drawing/2014/main" id="{832ED5A1-B9DD-4F84-AE34-EF31E5F67263}"/>
                </a:ext>
              </a:extLst>
            </p:cNvPr>
            <p:cNvSpPr/>
            <p:nvPr/>
          </p:nvSpPr>
          <p:spPr>
            <a:xfrm>
              <a:off x="5588512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: фигура 105">
              <a:extLst>
                <a:ext uri="{FF2B5EF4-FFF2-40B4-BE49-F238E27FC236}">
                  <a16:creationId xmlns:a16="http://schemas.microsoft.com/office/drawing/2014/main" id="{87A19680-0246-459C-A5B2-2743988188C0}"/>
                </a:ext>
              </a:extLst>
            </p:cNvPr>
            <p:cNvSpPr/>
            <p:nvPr/>
          </p:nvSpPr>
          <p:spPr>
            <a:xfrm>
              <a:off x="5632529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id="{8148144A-4F5B-40E3-8AA8-79B927E8525D}"/>
                </a:ext>
              </a:extLst>
            </p:cNvPr>
            <p:cNvSpPr/>
            <p:nvPr/>
          </p:nvSpPr>
          <p:spPr>
            <a:xfrm>
              <a:off x="5720564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id="{E095ABBC-E072-4F9F-8325-E38CD2E1AB42}"/>
                </a:ext>
              </a:extLst>
            </p:cNvPr>
            <p:cNvSpPr/>
            <p:nvPr/>
          </p:nvSpPr>
          <p:spPr>
            <a:xfrm>
              <a:off x="5852616" y="162963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: фигура 108">
              <a:extLst>
                <a:ext uri="{FF2B5EF4-FFF2-40B4-BE49-F238E27FC236}">
                  <a16:creationId xmlns:a16="http://schemas.microsoft.com/office/drawing/2014/main" id="{8A6CF9EE-856A-4F36-AE35-34CBE1AD9548}"/>
                </a:ext>
              </a:extLst>
            </p:cNvPr>
            <p:cNvSpPr/>
            <p:nvPr/>
          </p:nvSpPr>
          <p:spPr>
            <a:xfrm>
              <a:off x="4796201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: фигура 109">
              <a:extLst>
                <a:ext uri="{FF2B5EF4-FFF2-40B4-BE49-F238E27FC236}">
                  <a16:creationId xmlns:a16="http://schemas.microsoft.com/office/drawing/2014/main" id="{BB0A26D1-4211-4090-80DF-EEB40311A416}"/>
                </a:ext>
              </a:extLst>
            </p:cNvPr>
            <p:cNvSpPr/>
            <p:nvPr/>
          </p:nvSpPr>
          <p:spPr>
            <a:xfrm>
              <a:off x="4840218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: фигура 110">
              <a:extLst>
                <a:ext uri="{FF2B5EF4-FFF2-40B4-BE49-F238E27FC236}">
                  <a16:creationId xmlns:a16="http://schemas.microsoft.com/office/drawing/2014/main" id="{F5344AED-FF54-4BD1-A612-D89F2E9F42D0}"/>
                </a:ext>
              </a:extLst>
            </p:cNvPr>
            <p:cNvSpPr/>
            <p:nvPr/>
          </p:nvSpPr>
          <p:spPr>
            <a:xfrm>
              <a:off x="4884235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id="{EDEFD559-C965-45F9-9146-C0965CBCB126}"/>
                </a:ext>
              </a:extLst>
            </p:cNvPr>
            <p:cNvSpPr/>
            <p:nvPr/>
          </p:nvSpPr>
          <p:spPr>
            <a:xfrm>
              <a:off x="4928253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id="{0662F844-4482-4751-AD29-D0FDE87FE0F3}"/>
                </a:ext>
              </a:extLst>
            </p:cNvPr>
            <p:cNvSpPr/>
            <p:nvPr/>
          </p:nvSpPr>
          <p:spPr>
            <a:xfrm>
              <a:off x="4972270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: фигура 113">
              <a:extLst>
                <a:ext uri="{FF2B5EF4-FFF2-40B4-BE49-F238E27FC236}">
                  <a16:creationId xmlns:a16="http://schemas.microsoft.com/office/drawing/2014/main" id="{2F019F7B-28A7-472E-84D4-4FBC53E2D517}"/>
                </a:ext>
              </a:extLst>
            </p:cNvPr>
            <p:cNvSpPr/>
            <p:nvPr/>
          </p:nvSpPr>
          <p:spPr>
            <a:xfrm>
              <a:off x="5104322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id="{0812B422-DE5A-48DA-B9C5-B46112EAC210}"/>
                </a:ext>
              </a:extLst>
            </p:cNvPr>
            <p:cNvSpPr/>
            <p:nvPr/>
          </p:nvSpPr>
          <p:spPr>
            <a:xfrm>
              <a:off x="5192356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id="{7EA39177-EC00-4EB3-A227-FB6F974A8881}"/>
                </a:ext>
              </a:extLst>
            </p:cNvPr>
            <p:cNvSpPr/>
            <p:nvPr/>
          </p:nvSpPr>
          <p:spPr>
            <a:xfrm>
              <a:off x="5280391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id="{DA16DDF9-94F5-47DA-BA0A-E78AE0361C48}"/>
                </a:ext>
              </a:extLst>
            </p:cNvPr>
            <p:cNvSpPr/>
            <p:nvPr/>
          </p:nvSpPr>
          <p:spPr>
            <a:xfrm>
              <a:off x="5456460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id="{236A7118-1BDD-411B-99B1-B68FDA7AB1B3}"/>
                </a:ext>
              </a:extLst>
            </p:cNvPr>
            <p:cNvSpPr/>
            <p:nvPr/>
          </p:nvSpPr>
          <p:spPr>
            <a:xfrm>
              <a:off x="5500477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: фигура 118">
              <a:extLst>
                <a:ext uri="{FF2B5EF4-FFF2-40B4-BE49-F238E27FC236}">
                  <a16:creationId xmlns:a16="http://schemas.microsoft.com/office/drawing/2014/main" id="{951A1AE7-6012-4C2E-81D3-5D6346B3C2F3}"/>
                </a:ext>
              </a:extLst>
            </p:cNvPr>
            <p:cNvSpPr/>
            <p:nvPr/>
          </p:nvSpPr>
          <p:spPr>
            <a:xfrm>
              <a:off x="5588512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: фигура 119">
              <a:extLst>
                <a:ext uri="{FF2B5EF4-FFF2-40B4-BE49-F238E27FC236}">
                  <a16:creationId xmlns:a16="http://schemas.microsoft.com/office/drawing/2014/main" id="{50A21500-9E05-457E-BCF5-6414E3FD3713}"/>
                </a:ext>
              </a:extLst>
            </p:cNvPr>
            <p:cNvSpPr/>
            <p:nvPr/>
          </p:nvSpPr>
          <p:spPr>
            <a:xfrm>
              <a:off x="5676546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: фигура 120">
              <a:extLst>
                <a:ext uri="{FF2B5EF4-FFF2-40B4-BE49-F238E27FC236}">
                  <a16:creationId xmlns:a16="http://schemas.microsoft.com/office/drawing/2014/main" id="{D0F3B6AC-C028-4659-B362-57A3B26697C4}"/>
                </a:ext>
              </a:extLst>
            </p:cNvPr>
            <p:cNvSpPr/>
            <p:nvPr/>
          </p:nvSpPr>
          <p:spPr>
            <a:xfrm>
              <a:off x="5720564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: фигура 121">
              <a:extLst>
                <a:ext uri="{FF2B5EF4-FFF2-40B4-BE49-F238E27FC236}">
                  <a16:creationId xmlns:a16="http://schemas.microsoft.com/office/drawing/2014/main" id="{704758AB-161C-49F7-97E1-973CE2221B72}"/>
                </a:ext>
              </a:extLst>
            </p:cNvPr>
            <p:cNvSpPr/>
            <p:nvPr/>
          </p:nvSpPr>
          <p:spPr>
            <a:xfrm>
              <a:off x="5764581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: фигура 122">
              <a:extLst>
                <a:ext uri="{FF2B5EF4-FFF2-40B4-BE49-F238E27FC236}">
                  <a16:creationId xmlns:a16="http://schemas.microsoft.com/office/drawing/2014/main" id="{E2BB4A6D-CB94-4EBF-AC6F-FB2CE74083DD}"/>
                </a:ext>
              </a:extLst>
            </p:cNvPr>
            <p:cNvSpPr/>
            <p:nvPr/>
          </p:nvSpPr>
          <p:spPr>
            <a:xfrm>
              <a:off x="5808598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id="{FD9E8E8B-9CB7-442D-8CA3-118A3945B791}"/>
                </a:ext>
              </a:extLst>
            </p:cNvPr>
            <p:cNvSpPr/>
            <p:nvPr/>
          </p:nvSpPr>
          <p:spPr>
            <a:xfrm>
              <a:off x="5852616" y="167365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:a16="http://schemas.microsoft.com/office/drawing/2014/main" id="{C91FDE7D-8EC4-4CD2-A89F-6BDC902628E6}"/>
                </a:ext>
              </a:extLst>
            </p:cNvPr>
            <p:cNvSpPr/>
            <p:nvPr/>
          </p:nvSpPr>
          <p:spPr>
            <a:xfrm>
              <a:off x="4796201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: фигура 125">
              <a:extLst>
                <a:ext uri="{FF2B5EF4-FFF2-40B4-BE49-F238E27FC236}">
                  <a16:creationId xmlns:a16="http://schemas.microsoft.com/office/drawing/2014/main" id="{5FE45F2E-E0BB-46C4-98A7-3A8C04EBBB3A}"/>
                </a:ext>
              </a:extLst>
            </p:cNvPr>
            <p:cNvSpPr/>
            <p:nvPr/>
          </p:nvSpPr>
          <p:spPr>
            <a:xfrm>
              <a:off x="4884235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: фигура 126">
              <a:extLst>
                <a:ext uri="{FF2B5EF4-FFF2-40B4-BE49-F238E27FC236}">
                  <a16:creationId xmlns:a16="http://schemas.microsoft.com/office/drawing/2014/main" id="{EA0A41C2-4DCD-4C97-A27F-4683A421CBC1}"/>
                </a:ext>
              </a:extLst>
            </p:cNvPr>
            <p:cNvSpPr/>
            <p:nvPr/>
          </p:nvSpPr>
          <p:spPr>
            <a:xfrm>
              <a:off x="4972270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: фигура 127">
              <a:extLst>
                <a:ext uri="{FF2B5EF4-FFF2-40B4-BE49-F238E27FC236}">
                  <a16:creationId xmlns:a16="http://schemas.microsoft.com/office/drawing/2014/main" id="{125D433D-8D8A-4CA8-88CC-B1CB8A2C70AA}"/>
                </a:ext>
              </a:extLst>
            </p:cNvPr>
            <p:cNvSpPr/>
            <p:nvPr/>
          </p:nvSpPr>
          <p:spPr>
            <a:xfrm>
              <a:off x="5060305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: фигура 128">
              <a:extLst>
                <a:ext uri="{FF2B5EF4-FFF2-40B4-BE49-F238E27FC236}">
                  <a16:creationId xmlns:a16="http://schemas.microsoft.com/office/drawing/2014/main" id="{7D33443B-581F-416B-B327-9A38CB82450A}"/>
                </a:ext>
              </a:extLst>
            </p:cNvPr>
            <p:cNvSpPr/>
            <p:nvPr/>
          </p:nvSpPr>
          <p:spPr>
            <a:xfrm>
              <a:off x="5104322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: фигура 129">
              <a:extLst>
                <a:ext uri="{FF2B5EF4-FFF2-40B4-BE49-F238E27FC236}">
                  <a16:creationId xmlns:a16="http://schemas.microsoft.com/office/drawing/2014/main" id="{76B7DA5D-DB5A-4B51-9F16-A5F14C8990E9}"/>
                </a:ext>
              </a:extLst>
            </p:cNvPr>
            <p:cNvSpPr/>
            <p:nvPr/>
          </p:nvSpPr>
          <p:spPr>
            <a:xfrm>
              <a:off x="5148339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: фигура 130">
              <a:extLst>
                <a:ext uri="{FF2B5EF4-FFF2-40B4-BE49-F238E27FC236}">
                  <a16:creationId xmlns:a16="http://schemas.microsoft.com/office/drawing/2014/main" id="{3A8E4A30-C6C4-410F-830C-C56012E33E17}"/>
                </a:ext>
              </a:extLst>
            </p:cNvPr>
            <p:cNvSpPr/>
            <p:nvPr/>
          </p:nvSpPr>
          <p:spPr>
            <a:xfrm>
              <a:off x="5456460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: фигура 131">
              <a:extLst>
                <a:ext uri="{FF2B5EF4-FFF2-40B4-BE49-F238E27FC236}">
                  <a16:creationId xmlns:a16="http://schemas.microsoft.com/office/drawing/2014/main" id="{CCF76C54-91DF-4FB3-975E-7BB310335DF4}"/>
                </a:ext>
              </a:extLst>
            </p:cNvPr>
            <p:cNvSpPr/>
            <p:nvPr/>
          </p:nvSpPr>
          <p:spPr>
            <a:xfrm>
              <a:off x="5588512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: фигура 132">
              <a:extLst>
                <a:ext uri="{FF2B5EF4-FFF2-40B4-BE49-F238E27FC236}">
                  <a16:creationId xmlns:a16="http://schemas.microsoft.com/office/drawing/2014/main" id="{FA2D7657-A24D-4719-87AD-5C0C5533D1BF}"/>
                </a:ext>
              </a:extLst>
            </p:cNvPr>
            <p:cNvSpPr/>
            <p:nvPr/>
          </p:nvSpPr>
          <p:spPr>
            <a:xfrm>
              <a:off x="5632529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: фигура 133">
              <a:extLst>
                <a:ext uri="{FF2B5EF4-FFF2-40B4-BE49-F238E27FC236}">
                  <a16:creationId xmlns:a16="http://schemas.microsoft.com/office/drawing/2014/main" id="{1F9C708B-718A-480D-89C4-F9059CC942D3}"/>
                </a:ext>
              </a:extLst>
            </p:cNvPr>
            <p:cNvSpPr/>
            <p:nvPr/>
          </p:nvSpPr>
          <p:spPr>
            <a:xfrm>
              <a:off x="5852616" y="171766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: фигура 134">
              <a:extLst>
                <a:ext uri="{FF2B5EF4-FFF2-40B4-BE49-F238E27FC236}">
                  <a16:creationId xmlns:a16="http://schemas.microsoft.com/office/drawing/2014/main" id="{D58BD4E2-FD1E-481B-8E49-C78F410FCEB2}"/>
                </a:ext>
              </a:extLst>
            </p:cNvPr>
            <p:cNvSpPr/>
            <p:nvPr/>
          </p:nvSpPr>
          <p:spPr>
            <a:xfrm>
              <a:off x="4796201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id="{5E1EF2D7-D302-4D88-84B3-E12134587683}"/>
                </a:ext>
              </a:extLst>
            </p:cNvPr>
            <p:cNvSpPr/>
            <p:nvPr/>
          </p:nvSpPr>
          <p:spPr>
            <a:xfrm>
              <a:off x="4928253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: фигура 136">
              <a:extLst>
                <a:ext uri="{FF2B5EF4-FFF2-40B4-BE49-F238E27FC236}">
                  <a16:creationId xmlns:a16="http://schemas.microsoft.com/office/drawing/2014/main" id="{2F7BD6BB-304F-4E14-967C-A69D3D238C8D}"/>
                </a:ext>
              </a:extLst>
            </p:cNvPr>
            <p:cNvSpPr/>
            <p:nvPr/>
          </p:nvSpPr>
          <p:spPr>
            <a:xfrm>
              <a:off x="5104322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1F75F83F-48C2-4422-8F4A-9A0B1D2910F5}"/>
                </a:ext>
              </a:extLst>
            </p:cNvPr>
            <p:cNvSpPr/>
            <p:nvPr/>
          </p:nvSpPr>
          <p:spPr>
            <a:xfrm>
              <a:off x="5236374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id="{4EA650EF-6C58-4B67-834C-2D153B52DDCB}"/>
                </a:ext>
              </a:extLst>
            </p:cNvPr>
            <p:cNvSpPr/>
            <p:nvPr/>
          </p:nvSpPr>
          <p:spPr>
            <a:xfrm>
              <a:off x="5324408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id="{BB142202-AD6C-47A6-BD3F-3F737539984B}"/>
                </a:ext>
              </a:extLst>
            </p:cNvPr>
            <p:cNvSpPr/>
            <p:nvPr/>
          </p:nvSpPr>
          <p:spPr>
            <a:xfrm>
              <a:off x="5368425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8F818687-B83D-4107-A8D7-102C9A0BDA14}"/>
                </a:ext>
              </a:extLst>
            </p:cNvPr>
            <p:cNvSpPr/>
            <p:nvPr/>
          </p:nvSpPr>
          <p:spPr>
            <a:xfrm>
              <a:off x="5412443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CE4FA299-B9FC-4EC4-8F5E-A197A9B06347}"/>
                </a:ext>
              </a:extLst>
            </p:cNvPr>
            <p:cNvSpPr/>
            <p:nvPr/>
          </p:nvSpPr>
          <p:spPr>
            <a:xfrm>
              <a:off x="5456460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F37A2123-DDAA-48C8-816F-D26DEEB51271}"/>
                </a:ext>
              </a:extLst>
            </p:cNvPr>
            <p:cNvSpPr/>
            <p:nvPr/>
          </p:nvSpPr>
          <p:spPr>
            <a:xfrm>
              <a:off x="5500477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id="{50CBCE3C-2236-4BB6-B05A-A96D5A93DA9B}"/>
                </a:ext>
              </a:extLst>
            </p:cNvPr>
            <p:cNvSpPr/>
            <p:nvPr/>
          </p:nvSpPr>
          <p:spPr>
            <a:xfrm>
              <a:off x="5676546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: фигура 144">
              <a:extLst>
                <a:ext uri="{FF2B5EF4-FFF2-40B4-BE49-F238E27FC236}">
                  <a16:creationId xmlns:a16="http://schemas.microsoft.com/office/drawing/2014/main" id="{8C81FCDB-C66B-4912-A729-4481BAABF6FB}"/>
                </a:ext>
              </a:extLst>
            </p:cNvPr>
            <p:cNvSpPr/>
            <p:nvPr/>
          </p:nvSpPr>
          <p:spPr>
            <a:xfrm>
              <a:off x="5808598" y="176168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id="{1BA765E8-7A9B-4122-B8BD-5052DF919538}"/>
                </a:ext>
              </a:extLst>
            </p:cNvPr>
            <p:cNvSpPr/>
            <p:nvPr/>
          </p:nvSpPr>
          <p:spPr>
            <a:xfrm>
              <a:off x="4796201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id="{8CEA19DE-6269-4293-85DE-FB41C5A3C4CB}"/>
                </a:ext>
              </a:extLst>
            </p:cNvPr>
            <p:cNvSpPr/>
            <p:nvPr/>
          </p:nvSpPr>
          <p:spPr>
            <a:xfrm>
              <a:off x="4840218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: фигура 147">
              <a:extLst>
                <a:ext uri="{FF2B5EF4-FFF2-40B4-BE49-F238E27FC236}">
                  <a16:creationId xmlns:a16="http://schemas.microsoft.com/office/drawing/2014/main" id="{D828EFC1-F9DC-4ECD-B468-698BDE583A4E}"/>
                </a:ext>
              </a:extLst>
            </p:cNvPr>
            <p:cNvSpPr/>
            <p:nvPr/>
          </p:nvSpPr>
          <p:spPr>
            <a:xfrm>
              <a:off x="4928253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446BE566-6D9E-4758-9662-06A9B58E9977}"/>
                </a:ext>
              </a:extLst>
            </p:cNvPr>
            <p:cNvSpPr/>
            <p:nvPr/>
          </p:nvSpPr>
          <p:spPr>
            <a:xfrm>
              <a:off x="5016287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FD0C3C5E-33D1-49AC-89B2-C0BC0B13E79B}"/>
                </a:ext>
              </a:extLst>
            </p:cNvPr>
            <p:cNvSpPr/>
            <p:nvPr/>
          </p:nvSpPr>
          <p:spPr>
            <a:xfrm>
              <a:off x="5060305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id="{6EE6263C-98BA-4798-8045-AC1151270738}"/>
                </a:ext>
              </a:extLst>
            </p:cNvPr>
            <p:cNvSpPr/>
            <p:nvPr/>
          </p:nvSpPr>
          <p:spPr>
            <a:xfrm>
              <a:off x="5104322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2" name="Полилиния: фигура 151">
              <a:extLst>
                <a:ext uri="{FF2B5EF4-FFF2-40B4-BE49-F238E27FC236}">
                  <a16:creationId xmlns:a16="http://schemas.microsoft.com/office/drawing/2014/main" id="{FB019298-E1B9-4F5C-8322-116AD1273662}"/>
                </a:ext>
              </a:extLst>
            </p:cNvPr>
            <p:cNvSpPr/>
            <p:nvPr/>
          </p:nvSpPr>
          <p:spPr>
            <a:xfrm>
              <a:off x="5192356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: фигура 152">
              <a:extLst>
                <a:ext uri="{FF2B5EF4-FFF2-40B4-BE49-F238E27FC236}">
                  <a16:creationId xmlns:a16="http://schemas.microsoft.com/office/drawing/2014/main" id="{8373C4F1-3EB5-47FC-959E-B0FF0ED85734}"/>
                </a:ext>
              </a:extLst>
            </p:cNvPr>
            <p:cNvSpPr/>
            <p:nvPr/>
          </p:nvSpPr>
          <p:spPr>
            <a:xfrm>
              <a:off x="5368425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id="{922FE7EA-41FB-4ED5-88B9-D44C66E09DED}"/>
                </a:ext>
              </a:extLst>
            </p:cNvPr>
            <p:cNvSpPr/>
            <p:nvPr/>
          </p:nvSpPr>
          <p:spPr>
            <a:xfrm>
              <a:off x="5412443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id="{07B00CE9-D29D-4877-B9C3-1E25320891B8}"/>
                </a:ext>
              </a:extLst>
            </p:cNvPr>
            <p:cNvSpPr/>
            <p:nvPr/>
          </p:nvSpPr>
          <p:spPr>
            <a:xfrm>
              <a:off x="5456460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: фигура 155">
              <a:extLst>
                <a:ext uri="{FF2B5EF4-FFF2-40B4-BE49-F238E27FC236}">
                  <a16:creationId xmlns:a16="http://schemas.microsoft.com/office/drawing/2014/main" id="{A5235A81-7712-434B-B0E1-791E6A240DF4}"/>
                </a:ext>
              </a:extLst>
            </p:cNvPr>
            <p:cNvSpPr/>
            <p:nvPr/>
          </p:nvSpPr>
          <p:spPr>
            <a:xfrm>
              <a:off x="5500477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21325771-15F8-4B00-8542-B3A0507147D6}"/>
                </a:ext>
              </a:extLst>
            </p:cNvPr>
            <p:cNvSpPr/>
            <p:nvPr/>
          </p:nvSpPr>
          <p:spPr>
            <a:xfrm>
              <a:off x="5544495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id="{F8766A28-EA18-40B4-9E7C-0DBF07C97CC1}"/>
                </a:ext>
              </a:extLst>
            </p:cNvPr>
            <p:cNvSpPr/>
            <p:nvPr/>
          </p:nvSpPr>
          <p:spPr>
            <a:xfrm>
              <a:off x="5676546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id="{2DB4CA5F-B2B7-444C-A0D6-E1706618A1EA}"/>
                </a:ext>
              </a:extLst>
            </p:cNvPr>
            <p:cNvSpPr/>
            <p:nvPr/>
          </p:nvSpPr>
          <p:spPr>
            <a:xfrm>
              <a:off x="5720564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id="{93182D00-EBD3-4954-BFD7-635A4A1E3CE5}"/>
                </a:ext>
              </a:extLst>
            </p:cNvPr>
            <p:cNvSpPr/>
            <p:nvPr/>
          </p:nvSpPr>
          <p:spPr>
            <a:xfrm>
              <a:off x="5764581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: фигура 160">
              <a:extLst>
                <a:ext uri="{FF2B5EF4-FFF2-40B4-BE49-F238E27FC236}">
                  <a16:creationId xmlns:a16="http://schemas.microsoft.com/office/drawing/2014/main" id="{A3AEE354-7D1C-49CA-A553-43D180C6DFBD}"/>
                </a:ext>
              </a:extLst>
            </p:cNvPr>
            <p:cNvSpPr/>
            <p:nvPr/>
          </p:nvSpPr>
          <p:spPr>
            <a:xfrm>
              <a:off x="5808598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: фигура 161">
              <a:extLst>
                <a:ext uri="{FF2B5EF4-FFF2-40B4-BE49-F238E27FC236}">
                  <a16:creationId xmlns:a16="http://schemas.microsoft.com/office/drawing/2014/main" id="{EBDF07A4-22FF-4CF0-8727-C73BBB7B7689}"/>
                </a:ext>
              </a:extLst>
            </p:cNvPr>
            <p:cNvSpPr/>
            <p:nvPr/>
          </p:nvSpPr>
          <p:spPr>
            <a:xfrm>
              <a:off x="5852616" y="1805704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id="{F0117AB7-702D-48BC-9F6C-DEACCD65DAED}"/>
                </a:ext>
              </a:extLst>
            </p:cNvPr>
            <p:cNvSpPr/>
            <p:nvPr/>
          </p:nvSpPr>
          <p:spPr>
            <a:xfrm>
              <a:off x="4796201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id="{F3755ABE-AEC3-4F3B-B51D-002C3943D75C}"/>
                </a:ext>
              </a:extLst>
            </p:cNvPr>
            <p:cNvSpPr/>
            <p:nvPr/>
          </p:nvSpPr>
          <p:spPr>
            <a:xfrm>
              <a:off x="4884235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id="{CB91FAEF-3C39-4542-A2D4-DF32A43E34CB}"/>
                </a:ext>
              </a:extLst>
            </p:cNvPr>
            <p:cNvSpPr/>
            <p:nvPr/>
          </p:nvSpPr>
          <p:spPr>
            <a:xfrm>
              <a:off x="4972270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id="{5D4A0C78-421D-44E9-9399-DB90F2F5F73C}"/>
                </a:ext>
              </a:extLst>
            </p:cNvPr>
            <p:cNvSpPr/>
            <p:nvPr/>
          </p:nvSpPr>
          <p:spPr>
            <a:xfrm>
              <a:off x="5016287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id="{09E22013-2FF6-4203-B9B7-2CA2687BC874}"/>
                </a:ext>
              </a:extLst>
            </p:cNvPr>
            <p:cNvSpPr/>
            <p:nvPr/>
          </p:nvSpPr>
          <p:spPr>
            <a:xfrm>
              <a:off x="5104322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id="{0AFB26A0-CE21-45C7-8E33-F3F2DB72E441}"/>
                </a:ext>
              </a:extLst>
            </p:cNvPr>
            <p:cNvSpPr/>
            <p:nvPr/>
          </p:nvSpPr>
          <p:spPr>
            <a:xfrm>
              <a:off x="5192356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id="{4E9D8575-7A65-4BF5-9BEB-8F61BEC92F10}"/>
                </a:ext>
              </a:extLst>
            </p:cNvPr>
            <p:cNvSpPr/>
            <p:nvPr/>
          </p:nvSpPr>
          <p:spPr>
            <a:xfrm>
              <a:off x="5324408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id="{8F9E8702-64B5-4DD3-99BC-3611C0DB9194}"/>
                </a:ext>
              </a:extLst>
            </p:cNvPr>
            <p:cNvSpPr/>
            <p:nvPr/>
          </p:nvSpPr>
          <p:spPr>
            <a:xfrm>
              <a:off x="5456460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id="{D9CBCD0F-A690-46CA-81CD-2FB0A883B693}"/>
                </a:ext>
              </a:extLst>
            </p:cNvPr>
            <p:cNvSpPr/>
            <p:nvPr/>
          </p:nvSpPr>
          <p:spPr>
            <a:xfrm>
              <a:off x="5544495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id="{5125729A-F349-4D0D-AD71-AC9C0B17B380}"/>
                </a:ext>
              </a:extLst>
            </p:cNvPr>
            <p:cNvSpPr/>
            <p:nvPr/>
          </p:nvSpPr>
          <p:spPr>
            <a:xfrm>
              <a:off x="5588512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id="{6A5042B0-1314-4FC4-ACD9-4160EA56704F}"/>
                </a:ext>
              </a:extLst>
            </p:cNvPr>
            <p:cNvSpPr/>
            <p:nvPr/>
          </p:nvSpPr>
          <p:spPr>
            <a:xfrm>
              <a:off x="5632529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id="{D3B559CC-67F8-49D6-934A-92D65CB15AC4}"/>
                </a:ext>
              </a:extLst>
            </p:cNvPr>
            <p:cNvSpPr/>
            <p:nvPr/>
          </p:nvSpPr>
          <p:spPr>
            <a:xfrm>
              <a:off x="5720564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id="{B57B60D3-6D34-40BD-B502-E8365326E425}"/>
                </a:ext>
              </a:extLst>
            </p:cNvPr>
            <p:cNvSpPr/>
            <p:nvPr/>
          </p:nvSpPr>
          <p:spPr>
            <a:xfrm>
              <a:off x="5764581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id="{90C4BE96-900E-456E-B233-5A9B10771377}"/>
                </a:ext>
              </a:extLst>
            </p:cNvPr>
            <p:cNvSpPr/>
            <p:nvPr/>
          </p:nvSpPr>
          <p:spPr>
            <a:xfrm>
              <a:off x="5852616" y="1849721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id="{32F12438-5783-447A-85A8-ED96D08D6496}"/>
                </a:ext>
              </a:extLst>
            </p:cNvPr>
            <p:cNvSpPr/>
            <p:nvPr/>
          </p:nvSpPr>
          <p:spPr>
            <a:xfrm>
              <a:off x="4796201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id="{6E91CCB3-7B82-434B-B09B-42D89B318BCC}"/>
                </a:ext>
              </a:extLst>
            </p:cNvPr>
            <p:cNvSpPr/>
            <p:nvPr/>
          </p:nvSpPr>
          <p:spPr>
            <a:xfrm>
              <a:off x="4884235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id="{66F63592-103C-4323-A228-9BC8B68B5CD7}"/>
                </a:ext>
              </a:extLst>
            </p:cNvPr>
            <p:cNvSpPr/>
            <p:nvPr/>
          </p:nvSpPr>
          <p:spPr>
            <a:xfrm>
              <a:off x="4972270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id="{158142A0-9ECD-4D71-A5F8-EA210EB4D145}"/>
                </a:ext>
              </a:extLst>
            </p:cNvPr>
            <p:cNvSpPr/>
            <p:nvPr/>
          </p:nvSpPr>
          <p:spPr>
            <a:xfrm>
              <a:off x="5060305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: фигура 180">
              <a:extLst>
                <a:ext uri="{FF2B5EF4-FFF2-40B4-BE49-F238E27FC236}">
                  <a16:creationId xmlns:a16="http://schemas.microsoft.com/office/drawing/2014/main" id="{513034B0-E8EE-469F-BF27-5195C8D2A897}"/>
                </a:ext>
              </a:extLst>
            </p:cNvPr>
            <p:cNvSpPr/>
            <p:nvPr/>
          </p:nvSpPr>
          <p:spPr>
            <a:xfrm>
              <a:off x="5148339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id="{90FB346C-7250-460C-A426-2DD81FD33A39}"/>
                </a:ext>
              </a:extLst>
            </p:cNvPr>
            <p:cNvSpPr/>
            <p:nvPr/>
          </p:nvSpPr>
          <p:spPr>
            <a:xfrm>
              <a:off x="5280391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id="{1E8F2282-562F-42B8-87A9-B1E02C722BDB}"/>
                </a:ext>
              </a:extLst>
            </p:cNvPr>
            <p:cNvSpPr/>
            <p:nvPr/>
          </p:nvSpPr>
          <p:spPr>
            <a:xfrm>
              <a:off x="5324408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id="{A344FAB5-FBA9-42E2-BB92-8DD2135BAC59}"/>
                </a:ext>
              </a:extLst>
            </p:cNvPr>
            <p:cNvSpPr/>
            <p:nvPr/>
          </p:nvSpPr>
          <p:spPr>
            <a:xfrm>
              <a:off x="5368425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Полилиния: фигура 184">
              <a:extLst>
                <a:ext uri="{FF2B5EF4-FFF2-40B4-BE49-F238E27FC236}">
                  <a16:creationId xmlns:a16="http://schemas.microsoft.com/office/drawing/2014/main" id="{A9B23B8A-6A0E-49FE-AFD0-376D6F785A26}"/>
                </a:ext>
              </a:extLst>
            </p:cNvPr>
            <p:cNvSpPr/>
            <p:nvPr/>
          </p:nvSpPr>
          <p:spPr>
            <a:xfrm>
              <a:off x="5500477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: фигура 185">
              <a:extLst>
                <a:ext uri="{FF2B5EF4-FFF2-40B4-BE49-F238E27FC236}">
                  <a16:creationId xmlns:a16="http://schemas.microsoft.com/office/drawing/2014/main" id="{F3B76EE4-5366-465C-8098-1C5068ACA83A}"/>
                </a:ext>
              </a:extLst>
            </p:cNvPr>
            <p:cNvSpPr/>
            <p:nvPr/>
          </p:nvSpPr>
          <p:spPr>
            <a:xfrm>
              <a:off x="5544495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: фигура 186">
              <a:extLst>
                <a:ext uri="{FF2B5EF4-FFF2-40B4-BE49-F238E27FC236}">
                  <a16:creationId xmlns:a16="http://schemas.microsoft.com/office/drawing/2014/main" id="{A54EE68E-FD78-4BC8-9E22-4A9369F3EFCA}"/>
                </a:ext>
              </a:extLst>
            </p:cNvPr>
            <p:cNvSpPr/>
            <p:nvPr/>
          </p:nvSpPr>
          <p:spPr>
            <a:xfrm>
              <a:off x="5588512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: фигура 187">
              <a:extLst>
                <a:ext uri="{FF2B5EF4-FFF2-40B4-BE49-F238E27FC236}">
                  <a16:creationId xmlns:a16="http://schemas.microsoft.com/office/drawing/2014/main" id="{191FE9A4-8803-4919-AF25-9F3F870C53DE}"/>
                </a:ext>
              </a:extLst>
            </p:cNvPr>
            <p:cNvSpPr/>
            <p:nvPr/>
          </p:nvSpPr>
          <p:spPr>
            <a:xfrm>
              <a:off x="5632529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: фигура 188">
              <a:extLst>
                <a:ext uri="{FF2B5EF4-FFF2-40B4-BE49-F238E27FC236}">
                  <a16:creationId xmlns:a16="http://schemas.microsoft.com/office/drawing/2014/main" id="{8660B17F-DC99-4270-907F-2DF99749CE7F}"/>
                </a:ext>
              </a:extLst>
            </p:cNvPr>
            <p:cNvSpPr/>
            <p:nvPr/>
          </p:nvSpPr>
          <p:spPr>
            <a:xfrm>
              <a:off x="5676546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Полилиния: фигура 189">
              <a:extLst>
                <a:ext uri="{FF2B5EF4-FFF2-40B4-BE49-F238E27FC236}">
                  <a16:creationId xmlns:a16="http://schemas.microsoft.com/office/drawing/2014/main" id="{625BD98C-8D47-454D-95CE-FE869E9CC8A8}"/>
                </a:ext>
              </a:extLst>
            </p:cNvPr>
            <p:cNvSpPr/>
            <p:nvPr/>
          </p:nvSpPr>
          <p:spPr>
            <a:xfrm>
              <a:off x="5764581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Полилиния: фигура 190">
              <a:extLst>
                <a:ext uri="{FF2B5EF4-FFF2-40B4-BE49-F238E27FC236}">
                  <a16:creationId xmlns:a16="http://schemas.microsoft.com/office/drawing/2014/main" id="{9E42BA5C-7B27-4E41-B9F3-C7A2542C344B}"/>
                </a:ext>
              </a:extLst>
            </p:cNvPr>
            <p:cNvSpPr/>
            <p:nvPr/>
          </p:nvSpPr>
          <p:spPr>
            <a:xfrm>
              <a:off x="5808598" y="1893738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: фигура 191">
              <a:extLst>
                <a:ext uri="{FF2B5EF4-FFF2-40B4-BE49-F238E27FC236}">
                  <a16:creationId xmlns:a16="http://schemas.microsoft.com/office/drawing/2014/main" id="{04D06AC2-8191-4ACE-9772-ADCA886A631C}"/>
                </a:ext>
              </a:extLst>
            </p:cNvPr>
            <p:cNvSpPr/>
            <p:nvPr/>
          </p:nvSpPr>
          <p:spPr>
            <a:xfrm>
              <a:off x="5148339" y="193775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: фигура 192">
              <a:extLst>
                <a:ext uri="{FF2B5EF4-FFF2-40B4-BE49-F238E27FC236}">
                  <a16:creationId xmlns:a16="http://schemas.microsoft.com/office/drawing/2014/main" id="{D77D83E5-EA07-4EF5-A7D9-FEC9BEF9ACBC}"/>
                </a:ext>
              </a:extLst>
            </p:cNvPr>
            <p:cNvSpPr/>
            <p:nvPr/>
          </p:nvSpPr>
          <p:spPr>
            <a:xfrm>
              <a:off x="5236374" y="193775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: фигура 193">
              <a:extLst>
                <a:ext uri="{FF2B5EF4-FFF2-40B4-BE49-F238E27FC236}">
                  <a16:creationId xmlns:a16="http://schemas.microsoft.com/office/drawing/2014/main" id="{54B3ACF2-C7AB-4B46-B52E-63AB50D6BF13}"/>
                </a:ext>
              </a:extLst>
            </p:cNvPr>
            <p:cNvSpPr/>
            <p:nvPr/>
          </p:nvSpPr>
          <p:spPr>
            <a:xfrm>
              <a:off x="5280391" y="193775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: фигура 194">
              <a:extLst>
                <a:ext uri="{FF2B5EF4-FFF2-40B4-BE49-F238E27FC236}">
                  <a16:creationId xmlns:a16="http://schemas.microsoft.com/office/drawing/2014/main" id="{CBD17F09-807D-4C7E-AE11-C81E4721CB5E}"/>
                </a:ext>
              </a:extLst>
            </p:cNvPr>
            <p:cNvSpPr/>
            <p:nvPr/>
          </p:nvSpPr>
          <p:spPr>
            <a:xfrm>
              <a:off x="5500477" y="193775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Полилиния: фигура 195">
              <a:extLst>
                <a:ext uri="{FF2B5EF4-FFF2-40B4-BE49-F238E27FC236}">
                  <a16:creationId xmlns:a16="http://schemas.microsoft.com/office/drawing/2014/main" id="{686AB432-82A5-4EB5-892E-BD8A05E8978E}"/>
                </a:ext>
              </a:extLst>
            </p:cNvPr>
            <p:cNvSpPr/>
            <p:nvPr/>
          </p:nvSpPr>
          <p:spPr>
            <a:xfrm>
              <a:off x="5676546" y="193775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id="{86BF2373-207A-4B45-97F0-F0FDFB906793}"/>
                </a:ext>
              </a:extLst>
            </p:cNvPr>
            <p:cNvSpPr/>
            <p:nvPr/>
          </p:nvSpPr>
          <p:spPr>
            <a:xfrm>
              <a:off x="5764581" y="193775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: фигура 197">
              <a:extLst>
                <a:ext uri="{FF2B5EF4-FFF2-40B4-BE49-F238E27FC236}">
                  <a16:creationId xmlns:a16="http://schemas.microsoft.com/office/drawing/2014/main" id="{7A7AC312-AABC-49CE-A531-6EF421DF1DB6}"/>
                </a:ext>
              </a:extLst>
            </p:cNvPr>
            <p:cNvSpPr/>
            <p:nvPr/>
          </p:nvSpPr>
          <p:spPr>
            <a:xfrm>
              <a:off x="5808598" y="1937756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: фигура 198">
              <a:extLst>
                <a:ext uri="{FF2B5EF4-FFF2-40B4-BE49-F238E27FC236}">
                  <a16:creationId xmlns:a16="http://schemas.microsoft.com/office/drawing/2014/main" id="{C8893022-A725-41C5-B936-BA10EBBA14B1}"/>
                </a:ext>
              </a:extLst>
            </p:cNvPr>
            <p:cNvSpPr/>
            <p:nvPr/>
          </p:nvSpPr>
          <p:spPr>
            <a:xfrm>
              <a:off x="5148339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: фигура 199">
              <a:extLst>
                <a:ext uri="{FF2B5EF4-FFF2-40B4-BE49-F238E27FC236}">
                  <a16:creationId xmlns:a16="http://schemas.microsoft.com/office/drawing/2014/main" id="{314644E2-885D-466E-B701-DDC010F0402D}"/>
                </a:ext>
              </a:extLst>
            </p:cNvPr>
            <p:cNvSpPr/>
            <p:nvPr/>
          </p:nvSpPr>
          <p:spPr>
            <a:xfrm>
              <a:off x="5192356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: фигура 200">
              <a:extLst>
                <a:ext uri="{FF2B5EF4-FFF2-40B4-BE49-F238E27FC236}">
                  <a16:creationId xmlns:a16="http://schemas.microsoft.com/office/drawing/2014/main" id="{104BEDCD-C852-4E5D-9775-6069D0C516D8}"/>
                </a:ext>
              </a:extLst>
            </p:cNvPr>
            <p:cNvSpPr/>
            <p:nvPr/>
          </p:nvSpPr>
          <p:spPr>
            <a:xfrm>
              <a:off x="5236374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: фигура 201">
              <a:extLst>
                <a:ext uri="{FF2B5EF4-FFF2-40B4-BE49-F238E27FC236}">
                  <a16:creationId xmlns:a16="http://schemas.microsoft.com/office/drawing/2014/main" id="{FBAB6229-DAAE-45E4-B451-463622486D66}"/>
                </a:ext>
              </a:extLst>
            </p:cNvPr>
            <p:cNvSpPr/>
            <p:nvPr/>
          </p:nvSpPr>
          <p:spPr>
            <a:xfrm>
              <a:off x="5324408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: фигура 202">
              <a:extLst>
                <a:ext uri="{FF2B5EF4-FFF2-40B4-BE49-F238E27FC236}">
                  <a16:creationId xmlns:a16="http://schemas.microsoft.com/office/drawing/2014/main" id="{123A169D-420A-4E36-8C0F-53BBC059253B}"/>
                </a:ext>
              </a:extLst>
            </p:cNvPr>
            <p:cNvSpPr/>
            <p:nvPr/>
          </p:nvSpPr>
          <p:spPr>
            <a:xfrm>
              <a:off x="5368425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: фигура 203">
              <a:extLst>
                <a:ext uri="{FF2B5EF4-FFF2-40B4-BE49-F238E27FC236}">
                  <a16:creationId xmlns:a16="http://schemas.microsoft.com/office/drawing/2014/main" id="{48EFAF24-3BEC-45FE-ACDA-FE345CE7F377}"/>
                </a:ext>
              </a:extLst>
            </p:cNvPr>
            <p:cNvSpPr/>
            <p:nvPr/>
          </p:nvSpPr>
          <p:spPr>
            <a:xfrm>
              <a:off x="5500477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: фигура 204">
              <a:extLst>
                <a:ext uri="{FF2B5EF4-FFF2-40B4-BE49-F238E27FC236}">
                  <a16:creationId xmlns:a16="http://schemas.microsoft.com/office/drawing/2014/main" id="{9A631176-A0E4-4D9D-88CE-0695FFAA90B3}"/>
                </a:ext>
              </a:extLst>
            </p:cNvPr>
            <p:cNvSpPr/>
            <p:nvPr/>
          </p:nvSpPr>
          <p:spPr>
            <a:xfrm>
              <a:off x="5588512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: фигура 205">
              <a:extLst>
                <a:ext uri="{FF2B5EF4-FFF2-40B4-BE49-F238E27FC236}">
                  <a16:creationId xmlns:a16="http://schemas.microsoft.com/office/drawing/2014/main" id="{678FD0C2-C05F-4F5A-AB95-134732F73951}"/>
                </a:ext>
              </a:extLst>
            </p:cNvPr>
            <p:cNvSpPr/>
            <p:nvPr/>
          </p:nvSpPr>
          <p:spPr>
            <a:xfrm>
              <a:off x="5676546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: фигура 206">
              <a:extLst>
                <a:ext uri="{FF2B5EF4-FFF2-40B4-BE49-F238E27FC236}">
                  <a16:creationId xmlns:a16="http://schemas.microsoft.com/office/drawing/2014/main" id="{CA19FEC3-6B9D-41DA-AF18-076B5FE148D4}"/>
                </a:ext>
              </a:extLst>
            </p:cNvPr>
            <p:cNvSpPr/>
            <p:nvPr/>
          </p:nvSpPr>
          <p:spPr>
            <a:xfrm>
              <a:off x="5852616" y="1981773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8" name="Полилиния: фигура 207">
              <a:extLst>
                <a:ext uri="{FF2B5EF4-FFF2-40B4-BE49-F238E27FC236}">
                  <a16:creationId xmlns:a16="http://schemas.microsoft.com/office/drawing/2014/main" id="{42CA5143-5BB7-4431-B496-AA8FE8579876}"/>
                </a:ext>
              </a:extLst>
            </p:cNvPr>
            <p:cNvSpPr/>
            <p:nvPr/>
          </p:nvSpPr>
          <p:spPr>
            <a:xfrm>
              <a:off x="5148339" y="202579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9" name="Полилиния: фигура 208">
              <a:extLst>
                <a:ext uri="{FF2B5EF4-FFF2-40B4-BE49-F238E27FC236}">
                  <a16:creationId xmlns:a16="http://schemas.microsoft.com/office/drawing/2014/main" id="{805F7406-DB0E-487E-B0ED-F2EEA87DBAE7}"/>
                </a:ext>
              </a:extLst>
            </p:cNvPr>
            <p:cNvSpPr/>
            <p:nvPr/>
          </p:nvSpPr>
          <p:spPr>
            <a:xfrm>
              <a:off x="5236374" y="202579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Полилиния: фигура 209">
              <a:extLst>
                <a:ext uri="{FF2B5EF4-FFF2-40B4-BE49-F238E27FC236}">
                  <a16:creationId xmlns:a16="http://schemas.microsoft.com/office/drawing/2014/main" id="{38294EB5-3630-43DD-B9BF-F92C5E926CB9}"/>
                </a:ext>
              </a:extLst>
            </p:cNvPr>
            <p:cNvSpPr/>
            <p:nvPr/>
          </p:nvSpPr>
          <p:spPr>
            <a:xfrm>
              <a:off x="5280391" y="202579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Полилиния: фигура 210">
              <a:extLst>
                <a:ext uri="{FF2B5EF4-FFF2-40B4-BE49-F238E27FC236}">
                  <a16:creationId xmlns:a16="http://schemas.microsoft.com/office/drawing/2014/main" id="{C3FA14E8-5423-4FC4-8B18-C8B5DF4EF29C}"/>
                </a:ext>
              </a:extLst>
            </p:cNvPr>
            <p:cNvSpPr/>
            <p:nvPr/>
          </p:nvSpPr>
          <p:spPr>
            <a:xfrm>
              <a:off x="5368425" y="202579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Полилиния: фигура 211">
              <a:extLst>
                <a:ext uri="{FF2B5EF4-FFF2-40B4-BE49-F238E27FC236}">
                  <a16:creationId xmlns:a16="http://schemas.microsoft.com/office/drawing/2014/main" id="{F09994B0-6398-4327-9554-CAF2D67F284B}"/>
                </a:ext>
              </a:extLst>
            </p:cNvPr>
            <p:cNvSpPr/>
            <p:nvPr/>
          </p:nvSpPr>
          <p:spPr>
            <a:xfrm>
              <a:off x="5500477" y="202579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: фигура 212">
              <a:extLst>
                <a:ext uri="{FF2B5EF4-FFF2-40B4-BE49-F238E27FC236}">
                  <a16:creationId xmlns:a16="http://schemas.microsoft.com/office/drawing/2014/main" id="{516BC3C0-99D4-4310-82EC-6982C4CE0D95}"/>
                </a:ext>
              </a:extLst>
            </p:cNvPr>
            <p:cNvSpPr/>
            <p:nvPr/>
          </p:nvSpPr>
          <p:spPr>
            <a:xfrm>
              <a:off x="5676546" y="202579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: фигура 213">
              <a:extLst>
                <a:ext uri="{FF2B5EF4-FFF2-40B4-BE49-F238E27FC236}">
                  <a16:creationId xmlns:a16="http://schemas.microsoft.com/office/drawing/2014/main" id="{38C0DAD8-7C72-45FD-89E8-F0D619623F71}"/>
                </a:ext>
              </a:extLst>
            </p:cNvPr>
            <p:cNvSpPr/>
            <p:nvPr/>
          </p:nvSpPr>
          <p:spPr>
            <a:xfrm>
              <a:off x="5852616" y="2025790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: фигура 214">
              <a:extLst>
                <a:ext uri="{FF2B5EF4-FFF2-40B4-BE49-F238E27FC236}">
                  <a16:creationId xmlns:a16="http://schemas.microsoft.com/office/drawing/2014/main" id="{BF9C129E-2ADB-4D28-A035-DB5C95049B99}"/>
                </a:ext>
              </a:extLst>
            </p:cNvPr>
            <p:cNvSpPr/>
            <p:nvPr/>
          </p:nvSpPr>
          <p:spPr>
            <a:xfrm>
              <a:off x="5148339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: фигура 215">
              <a:extLst>
                <a:ext uri="{FF2B5EF4-FFF2-40B4-BE49-F238E27FC236}">
                  <a16:creationId xmlns:a16="http://schemas.microsoft.com/office/drawing/2014/main" id="{BA6E91E9-8FAB-4B0B-BC08-2F1BE505EED7}"/>
                </a:ext>
              </a:extLst>
            </p:cNvPr>
            <p:cNvSpPr/>
            <p:nvPr/>
          </p:nvSpPr>
          <p:spPr>
            <a:xfrm>
              <a:off x="5236374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: фигура 216">
              <a:extLst>
                <a:ext uri="{FF2B5EF4-FFF2-40B4-BE49-F238E27FC236}">
                  <a16:creationId xmlns:a16="http://schemas.microsoft.com/office/drawing/2014/main" id="{71CF95DE-3EE3-4A7D-9CF9-979A50AEF192}"/>
                </a:ext>
              </a:extLst>
            </p:cNvPr>
            <p:cNvSpPr/>
            <p:nvPr/>
          </p:nvSpPr>
          <p:spPr>
            <a:xfrm>
              <a:off x="5280391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: фигура 217">
              <a:extLst>
                <a:ext uri="{FF2B5EF4-FFF2-40B4-BE49-F238E27FC236}">
                  <a16:creationId xmlns:a16="http://schemas.microsoft.com/office/drawing/2014/main" id="{06332228-9F64-4EB2-BF12-6355634BF957}"/>
                </a:ext>
              </a:extLst>
            </p:cNvPr>
            <p:cNvSpPr/>
            <p:nvPr/>
          </p:nvSpPr>
          <p:spPr>
            <a:xfrm>
              <a:off x="5324408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: фигура 218">
              <a:extLst>
                <a:ext uri="{FF2B5EF4-FFF2-40B4-BE49-F238E27FC236}">
                  <a16:creationId xmlns:a16="http://schemas.microsoft.com/office/drawing/2014/main" id="{B1DD9AA6-607E-4D1E-9216-07009DEF7BAE}"/>
                </a:ext>
              </a:extLst>
            </p:cNvPr>
            <p:cNvSpPr/>
            <p:nvPr/>
          </p:nvSpPr>
          <p:spPr>
            <a:xfrm>
              <a:off x="5412443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0" name="Полилиния: фигура 219">
              <a:extLst>
                <a:ext uri="{FF2B5EF4-FFF2-40B4-BE49-F238E27FC236}">
                  <a16:creationId xmlns:a16="http://schemas.microsoft.com/office/drawing/2014/main" id="{35ABF2CB-BDFA-44F1-B15C-3E36EA1A4F9D}"/>
                </a:ext>
              </a:extLst>
            </p:cNvPr>
            <p:cNvSpPr/>
            <p:nvPr/>
          </p:nvSpPr>
          <p:spPr>
            <a:xfrm>
              <a:off x="5456460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1" name="Полилиния: фигура 220">
              <a:extLst>
                <a:ext uri="{FF2B5EF4-FFF2-40B4-BE49-F238E27FC236}">
                  <a16:creationId xmlns:a16="http://schemas.microsoft.com/office/drawing/2014/main" id="{C881B5A1-AC5D-4ED5-B62D-A315D40A1D97}"/>
                </a:ext>
              </a:extLst>
            </p:cNvPr>
            <p:cNvSpPr/>
            <p:nvPr/>
          </p:nvSpPr>
          <p:spPr>
            <a:xfrm>
              <a:off x="5500477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: фигура 221">
              <a:extLst>
                <a:ext uri="{FF2B5EF4-FFF2-40B4-BE49-F238E27FC236}">
                  <a16:creationId xmlns:a16="http://schemas.microsoft.com/office/drawing/2014/main" id="{03BD9B92-3D8A-4323-BB9A-D2433713EFE7}"/>
                </a:ext>
              </a:extLst>
            </p:cNvPr>
            <p:cNvSpPr/>
            <p:nvPr/>
          </p:nvSpPr>
          <p:spPr>
            <a:xfrm>
              <a:off x="5544495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: фигура 222">
              <a:extLst>
                <a:ext uri="{FF2B5EF4-FFF2-40B4-BE49-F238E27FC236}">
                  <a16:creationId xmlns:a16="http://schemas.microsoft.com/office/drawing/2014/main" id="{7D04AAA1-988D-41DC-A40D-295055E56A80}"/>
                </a:ext>
              </a:extLst>
            </p:cNvPr>
            <p:cNvSpPr/>
            <p:nvPr/>
          </p:nvSpPr>
          <p:spPr>
            <a:xfrm>
              <a:off x="5588512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: фигура 223">
              <a:extLst>
                <a:ext uri="{FF2B5EF4-FFF2-40B4-BE49-F238E27FC236}">
                  <a16:creationId xmlns:a16="http://schemas.microsoft.com/office/drawing/2014/main" id="{1160BD8D-4C28-4A36-AF88-2ABCC3331C11}"/>
                </a:ext>
              </a:extLst>
            </p:cNvPr>
            <p:cNvSpPr/>
            <p:nvPr/>
          </p:nvSpPr>
          <p:spPr>
            <a:xfrm>
              <a:off x="5632529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: фигура 224">
              <a:extLst>
                <a:ext uri="{FF2B5EF4-FFF2-40B4-BE49-F238E27FC236}">
                  <a16:creationId xmlns:a16="http://schemas.microsoft.com/office/drawing/2014/main" id="{2916C79E-E675-477D-BCBA-55746EE0291C}"/>
                </a:ext>
              </a:extLst>
            </p:cNvPr>
            <p:cNvSpPr/>
            <p:nvPr/>
          </p:nvSpPr>
          <p:spPr>
            <a:xfrm>
              <a:off x="5676546" y="206980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: фигура 225">
              <a:extLst>
                <a:ext uri="{FF2B5EF4-FFF2-40B4-BE49-F238E27FC236}">
                  <a16:creationId xmlns:a16="http://schemas.microsoft.com/office/drawing/2014/main" id="{C496DB50-0BA5-4514-9CA9-29E83F240730}"/>
                </a:ext>
              </a:extLst>
            </p:cNvPr>
            <p:cNvSpPr/>
            <p:nvPr/>
          </p:nvSpPr>
          <p:spPr>
            <a:xfrm>
              <a:off x="5148339" y="211382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: фигура 226">
              <a:extLst>
                <a:ext uri="{FF2B5EF4-FFF2-40B4-BE49-F238E27FC236}">
                  <a16:creationId xmlns:a16="http://schemas.microsoft.com/office/drawing/2014/main" id="{65563DD2-87F1-4062-A6B3-7B4242820CA0}"/>
                </a:ext>
              </a:extLst>
            </p:cNvPr>
            <p:cNvSpPr/>
            <p:nvPr/>
          </p:nvSpPr>
          <p:spPr>
            <a:xfrm>
              <a:off x="5192356" y="211382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: фигура 227">
              <a:extLst>
                <a:ext uri="{FF2B5EF4-FFF2-40B4-BE49-F238E27FC236}">
                  <a16:creationId xmlns:a16="http://schemas.microsoft.com/office/drawing/2014/main" id="{A9CEFF15-CE41-42F3-A7BA-5432BD37D5CB}"/>
                </a:ext>
              </a:extLst>
            </p:cNvPr>
            <p:cNvSpPr/>
            <p:nvPr/>
          </p:nvSpPr>
          <p:spPr>
            <a:xfrm>
              <a:off x="5324408" y="211382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: фигура 228">
              <a:extLst>
                <a:ext uri="{FF2B5EF4-FFF2-40B4-BE49-F238E27FC236}">
                  <a16:creationId xmlns:a16="http://schemas.microsoft.com/office/drawing/2014/main" id="{B511027B-8159-49E6-881F-401B723D6123}"/>
                </a:ext>
              </a:extLst>
            </p:cNvPr>
            <p:cNvSpPr/>
            <p:nvPr/>
          </p:nvSpPr>
          <p:spPr>
            <a:xfrm>
              <a:off x="5544495" y="211382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: фигура 229">
              <a:extLst>
                <a:ext uri="{FF2B5EF4-FFF2-40B4-BE49-F238E27FC236}">
                  <a16:creationId xmlns:a16="http://schemas.microsoft.com/office/drawing/2014/main" id="{99BB9F34-0F35-4641-B79B-073656B98353}"/>
                </a:ext>
              </a:extLst>
            </p:cNvPr>
            <p:cNvSpPr/>
            <p:nvPr/>
          </p:nvSpPr>
          <p:spPr>
            <a:xfrm>
              <a:off x="5588512" y="211382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: фигура 230">
              <a:extLst>
                <a:ext uri="{FF2B5EF4-FFF2-40B4-BE49-F238E27FC236}">
                  <a16:creationId xmlns:a16="http://schemas.microsoft.com/office/drawing/2014/main" id="{E50D0F70-FCF9-4847-BB3C-DEDCBCC3B004}"/>
                </a:ext>
              </a:extLst>
            </p:cNvPr>
            <p:cNvSpPr/>
            <p:nvPr/>
          </p:nvSpPr>
          <p:spPr>
            <a:xfrm>
              <a:off x="5808598" y="211382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: фигура 231">
              <a:extLst>
                <a:ext uri="{FF2B5EF4-FFF2-40B4-BE49-F238E27FC236}">
                  <a16:creationId xmlns:a16="http://schemas.microsoft.com/office/drawing/2014/main" id="{4E61DDD0-8501-4802-A0EC-8CB3F92A93AF}"/>
                </a:ext>
              </a:extLst>
            </p:cNvPr>
            <p:cNvSpPr/>
            <p:nvPr/>
          </p:nvSpPr>
          <p:spPr>
            <a:xfrm>
              <a:off x="5852616" y="2113825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: фигура 232">
              <a:extLst>
                <a:ext uri="{FF2B5EF4-FFF2-40B4-BE49-F238E27FC236}">
                  <a16:creationId xmlns:a16="http://schemas.microsoft.com/office/drawing/2014/main" id="{2C98F327-5289-4C9C-A550-94F2BAD259F1}"/>
                </a:ext>
              </a:extLst>
            </p:cNvPr>
            <p:cNvSpPr/>
            <p:nvPr/>
          </p:nvSpPr>
          <p:spPr>
            <a:xfrm>
              <a:off x="5236374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4" name="Полилиния: фигура 233">
              <a:extLst>
                <a:ext uri="{FF2B5EF4-FFF2-40B4-BE49-F238E27FC236}">
                  <a16:creationId xmlns:a16="http://schemas.microsoft.com/office/drawing/2014/main" id="{274E0164-9EC0-4166-8460-040F4FE461CC}"/>
                </a:ext>
              </a:extLst>
            </p:cNvPr>
            <p:cNvSpPr/>
            <p:nvPr/>
          </p:nvSpPr>
          <p:spPr>
            <a:xfrm>
              <a:off x="5280391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5" name="Полилиния: фигура 234">
              <a:extLst>
                <a:ext uri="{FF2B5EF4-FFF2-40B4-BE49-F238E27FC236}">
                  <a16:creationId xmlns:a16="http://schemas.microsoft.com/office/drawing/2014/main" id="{0BBC0175-529A-49DA-B265-B05ED2199544}"/>
                </a:ext>
              </a:extLst>
            </p:cNvPr>
            <p:cNvSpPr/>
            <p:nvPr/>
          </p:nvSpPr>
          <p:spPr>
            <a:xfrm>
              <a:off x="5368425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: фигура 235">
              <a:extLst>
                <a:ext uri="{FF2B5EF4-FFF2-40B4-BE49-F238E27FC236}">
                  <a16:creationId xmlns:a16="http://schemas.microsoft.com/office/drawing/2014/main" id="{3CDC37C6-059B-4CB5-843F-776C4F11C052}"/>
                </a:ext>
              </a:extLst>
            </p:cNvPr>
            <p:cNvSpPr/>
            <p:nvPr/>
          </p:nvSpPr>
          <p:spPr>
            <a:xfrm>
              <a:off x="5412443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: фигура 236">
              <a:extLst>
                <a:ext uri="{FF2B5EF4-FFF2-40B4-BE49-F238E27FC236}">
                  <a16:creationId xmlns:a16="http://schemas.microsoft.com/office/drawing/2014/main" id="{331F54AA-6B60-44E6-BEB8-D05F4EC44245}"/>
                </a:ext>
              </a:extLst>
            </p:cNvPr>
            <p:cNvSpPr/>
            <p:nvPr/>
          </p:nvSpPr>
          <p:spPr>
            <a:xfrm>
              <a:off x="5456460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: фигура 237">
              <a:extLst>
                <a:ext uri="{FF2B5EF4-FFF2-40B4-BE49-F238E27FC236}">
                  <a16:creationId xmlns:a16="http://schemas.microsoft.com/office/drawing/2014/main" id="{4E2AA6D6-33E1-41D2-80D6-37C74EE46E55}"/>
                </a:ext>
              </a:extLst>
            </p:cNvPr>
            <p:cNvSpPr/>
            <p:nvPr/>
          </p:nvSpPr>
          <p:spPr>
            <a:xfrm>
              <a:off x="5500477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: фигура 238">
              <a:extLst>
                <a:ext uri="{FF2B5EF4-FFF2-40B4-BE49-F238E27FC236}">
                  <a16:creationId xmlns:a16="http://schemas.microsoft.com/office/drawing/2014/main" id="{7DEBAE1C-4BBF-402F-9043-030055096D3C}"/>
                </a:ext>
              </a:extLst>
            </p:cNvPr>
            <p:cNvSpPr/>
            <p:nvPr/>
          </p:nvSpPr>
          <p:spPr>
            <a:xfrm>
              <a:off x="5544495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: фигура 239">
              <a:extLst>
                <a:ext uri="{FF2B5EF4-FFF2-40B4-BE49-F238E27FC236}">
                  <a16:creationId xmlns:a16="http://schemas.microsoft.com/office/drawing/2014/main" id="{EF1856F5-F500-4779-93DC-04E728E07B6C}"/>
                </a:ext>
              </a:extLst>
            </p:cNvPr>
            <p:cNvSpPr/>
            <p:nvPr/>
          </p:nvSpPr>
          <p:spPr>
            <a:xfrm>
              <a:off x="5676546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: фигура 240">
              <a:extLst>
                <a:ext uri="{FF2B5EF4-FFF2-40B4-BE49-F238E27FC236}">
                  <a16:creationId xmlns:a16="http://schemas.microsoft.com/office/drawing/2014/main" id="{88D13AA6-5426-4511-8688-79FFAC650448}"/>
                </a:ext>
              </a:extLst>
            </p:cNvPr>
            <p:cNvSpPr/>
            <p:nvPr/>
          </p:nvSpPr>
          <p:spPr>
            <a:xfrm>
              <a:off x="5720564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: фигура 241">
              <a:extLst>
                <a:ext uri="{FF2B5EF4-FFF2-40B4-BE49-F238E27FC236}">
                  <a16:creationId xmlns:a16="http://schemas.microsoft.com/office/drawing/2014/main" id="{9F0E24C9-225C-45B9-B56B-DA48F37AEDA2}"/>
                </a:ext>
              </a:extLst>
            </p:cNvPr>
            <p:cNvSpPr/>
            <p:nvPr/>
          </p:nvSpPr>
          <p:spPr>
            <a:xfrm>
              <a:off x="5764581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: фигура 242">
              <a:extLst>
                <a:ext uri="{FF2B5EF4-FFF2-40B4-BE49-F238E27FC236}">
                  <a16:creationId xmlns:a16="http://schemas.microsoft.com/office/drawing/2014/main" id="{B1E10876-5A02-457E-A8E1-900D3622A033}"/>
                </a:ext>
              </a:extLst>
            </p:cNvPr>
            <p:cNvSpPr/>
            <p:nvPr/>
          </p:nvSpPr>
          <p:spPr>
            <a:xfrm>
              <a:off x="5808598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: фигура 243">
              <a:extLst>
                <a:ext uri="{FF2B5EF4-FFF2-40B4-BE49-F238E27FC236}">
                  <a16:creationId xmlns:a16="http://schemas.microsoft.com/office/drawing/2014/main" id="{FB2228F4-EF96-4689-86E3-46F65088E11E}"/>
                </a:ext>
              </a:extLst>
            </p:cNvPr>
            <p:cNvSpPr/>
            <p:nvPr/>
          </p:nvSpPr>
          <p:spPr>
            <a:xfrm>
              <a:off x="5852616" y="2157842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: фигура 244">
              <a:extLst>
                <a:ext uri="{FF2B5EF4-FFF2-40B4-BE49-F238E27FC236}">
                  <a16:creationId xmlns:a16="http://schemas.microsoft.com/office/drawing/2014/main" id="{E8C52733-65B1-4A7D-B6A5-10263823012B}"/>
                </a:ext>
              </a:extLst>
            </p:cNvPr>
            <p:cNvSpPr/>
            <p:nvPr/>
          </p:nvSpPr>
          <p:spPr>
            <a:xfrm>
              <a:off x="5236374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: фигура 245">
              <a:extLst>
                <a:ext uri="{FF2B5EF4-FFF2-40B4-BE49-F238E27FC236}">
                  <a16:creationId xmlns:a16="http://schemas.microsoft.com/office/drawing/2014/main" id="{8481278B-7E51-4291-8E1B-8B47F945BCF5}"/>
                </a:ext>
              </a:extLst>
            </p:cNvPr>
            <p:cNvSpPr/>
            <p:nvPr/>
          </p:nvSpPr>
          <p:spPr>
            <a:xfrm>
              <a:off x="5456460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: фигура 246">
              <a:extLst>
                <a:ext uri="{FF2B5EF4-FFF2-40B4-BE49-F238E27FC236}">
                  <a16:creationId xmlns:a16="http://schemas.microsoft.com/office/drawing/2014/main" id="{514EB834-3C74-444E-BB33-589026E77892}"/>
                </a:ext>
              </a:extLst>
            </p:cNvPr>
            <p:cNvSpPr/>
            <p:nvPr/>
          </p:nvSpPr>
          <p:spPr>
            <a:xfrm>
              <a:off x="5544495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8" name="Полилиния: фигура 247">
              <a:extLst>
                <a:ext uri="{FF2B5EF4-FFF2-40B4-BE49-F238E27FC236}">
                  <a16:creationId xmlns:a16="http://schemas.microsoft.com/office/drawing/2014/main" id="{9D0ACAA9-8740-4F29-8BF9-FD04184EC4D3}"/>
                </a:ext>
              </a:extLst>
            </p:cNvPr>
            <p:cNvSpPr/>
            <p:nvPr/>
          </p:nvSpPr>
          <p:spPr>
            <a:xfrm>
              <a:off x="5588512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9" name="Полилиния: фигура 248">
              <a:extLst>
                <a:ext uri="{FF2B5EF4-FFF2-40B4-BE49-F238E27FC236}">
                  <a16:creationId xmlns:a16="http://schemas.microsoft.com/office/drawing/2014/main" id="{903BE3A2-30E5-4EFD-ACCE-74DC98B96B00}"/>
                </a:ext>
              </a:extLst>
            </p:cNvPr>
            <p:cNvSpPr/>
            <p:nvPr/>
          </p:nvSpPr>
          <p:spPr>
            <a:xfrm>
              <a:off x="5632529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0" name="Полилиния: фигура 249">
              <a:extLst>
                <a:ext uri="{FF2B5EF4-FFF2-40B4-BE49-F238E27FC236}">
                  <a16:creationId xmlns:a16="http://schemas.microsoft.com/office/drawing/2014/main" id="{1B408D10-5234-4ADB-9A02-31B4A3F101A1}"/>
                </a:ext>
              </a:extLst>
            </p:cNvPr>
            <p:cNvSpPr/>
            <p:nvPr/>
          </p:nvSpPr>
          <p:spPr>
            <a:xfrm>
              <a:off x="5676546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1" name="Полилиния: фигура 250">
              <a:extLst>
                <a:ext uri="{FF2B5EF4-FFF2-40B4-BE49-F238E27FC236}">
                  <a16:creationId xmlns:a16="http://schemas.microsoft.com/office/drawing/2014/main" id="{0A91E7C1-5A7C-4653-9CB2-6CA6B4AE20A8}"/>
                </a:ext>
              </a:extLst>
            </p:cNvPr>
            <p:cNvSpPr/>
            <p:nvPr/>
          </p:nvSpPr>
          <p:spPr>
            <a:xfrm>
              <a:off x="5764581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2" name="Полилиния: фигура 251">
              <a:extLst>
                <a:ext uri="{FF2B5EF4-FFF2-40B4-BE49-F238E27FC236}">
                  <a16:creationId xmlns:a16="http://schemas.microsoft.com/office/drawing/2014/main" id="{D0762F8B-8539-4848-A7F7-27289359587D}"/>
                </a:ext>
              </a:extLst>
            </p:cNvPr>
            <p:cNvSpPr/>
            <p:nvPr/>
          </p:nvSpPr>
          <p:spPr>
            <a:xfrm>
              <a:off x="5808598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3" name="Полилиния: фигура 252">
              <a:extLst>
                <a:ext uri="{FF2B5EF4-FFF2-40B4-BE49-F238E27FC236}">
                  <a16:creationId xmlns:a16="http://schemas.microsoft.com/office/drawing/2014/main" id="{A9869BAA-2CE6-4689-9FFD-925F1FFBEB62}"/>
                </a:ext>
              </a:extLst>
            </p:cNvPr>
            <p:cNvSpPr/>
            <p:nvPr/>
          </p:nvSpPr>
          <p:spPr>
            <a:xfrm>
              <a:off x="5852616" y="2201859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4" name="Полилиния: фигура 253">
              <a:extLst>
                <a:ext uri="{FF2B5EF4-FFF2-40B4-BE49-F238E27FC236}">
                  <a16:creationId xmlns:a16="http://schemas.microsoft.com/office/drawing/2014/main" id="{BE812F45-849E-4878-96D9-7E8FC5844E98}"/>
                </a:ext>
              </a:extLst>
            </p:cNvPr>
            <p:cNvSpPr/>
            <p:nvPr/>
          </p:nvSpPr>
          <p:spPr>
            <a:xfrm>
              <a:off x="5148339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5" name="Полилиния: фигура 254">
              <a:extLst>
                <a:ext uri="{FF2B5EF4-FFF2-40B4-BE49-F238E27FC236}">
                  <a16:creationId xmlns:a16="http://schemas.microsoft.com/office/drawing/2014/main" id="{2DBA5B79-A6C1-46F3-A1D7-825CA04CCE3A}"/>
                </a:ext>
              </a:extLst>
            </p:cNvPr>
            <p:cNvSpPr/>
            <p:nvPr/>
          </p:nvSpPr>
          <p:spPr>
            <a:xfrm>
              <a:off x="5192356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6" name="Полилиния: фигура 255">
              <a:extLst>
                <a:ext uri="{FF2B5EF4-FFF2-40B4-BE49-F238E27FC236}">
                  <a16:creationId xmlns:a16="http://schemas.microsoft.com/office/drawing/2014/main" id="{93795FEB-6E00-472B-9CA0-E62088C44868}"/>
                </a:ext>
              </a:extLst>
            </p:cNvPr>
            <p:cNvSpPr/>
            <p:nvPr/>
          </p:nvSpPr>
          <p:spPr>
            <a:xfrm>
              <a:off x="5324408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7" name="Полилиния: фигура 256">
              <a:extLst>
                <a:ext uri="{FF2B5EF4-FFF2-40B4-BE49-F238E27FC236}">
                  <a16:creationId xmlns:a16="http://schemas.microsoft.com/office/drawing/2014/main" id="{3FA183F9-1DB2-4224-9313-A9E694F79227}"/>
                </a:ext>
              </a:extLst>
            </p:cNvPr>
            <p:cNvSpPr/>
            <p:nvPr/>
          </p:nvSpPr>
          <p:spPr>
            <a:xfrm>
              <a:off x="5412443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8" name="Полилиния: фигура 257">
              <a:extLst>
                <a:ext uri="{FF2B5EF4-FFF2-40B4-BE49-F238E27FC236}">
                  <a16:creationId xmlns:a16="http://schemas.microsoft.com/office/drawing/2014/main" id="{3E47E658-93B5-4029-A163-BCF3AEA4C96E}"/>
                </a:ext>
              </a:extLst>
            </p:cNvPr>
            <p:cNvSpPr/>
            <p:nvPr/>
          </p:nvSpPr>
          <p:spPr>
            <a:xfrm>
              <a:off x="5500477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9" name="Полилиния: фигура 258">
              <a:extLst>
                <a:ext uri="{FF2B5EF4-FFF2-40B4-BE49-F238E27FC236}">
                  <a16:creationId xmlns:a16="http://schemas.microsoft.com/office/drawing/2014/main" id="{07002A4A-54C9-4DF7-AE18-D2BCFD9640A8}"/>
                </a:ext>
              </a:extLst>
            </p:cNvPr>
            <p:cNvSpPr/>
            <p:nvPr/>
          </p:nvSpPr>
          <p:spPr>
            <a:xfrm>
              <a:off x="5588512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0" name="Полилиния: фигура 259">
              <a:extLst>
                <a:ext uri="{FF2B5EF4-FFF2-40B4-BE49-F238E27FC236}">
                  <a16:creationId xmlns:a16="http://schemas.microsoft.com/office/drawing/2014/main" id="{2715E981-5870-4843-B946-057A4D630E61}"/>
                </a:ext>
              </a:extLst>
            </p:cNvPr>
            <p:cNvSpPr/>
            <p:nvPr/>
          </p:nvSpPr>
          <p:spPr>
            <a:xfrm>
              <a:off x="5720564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1" name="Полилиния: фигура 260">
              <a:extLst>
                <a:ext uri="{FF2B5EF4-FFF2-40B4-BE49-F238E27FC236}">
                  <a16:creationId xmlns:a16="http://schemas.microsoft.com/office/drawing/2014/main" id="{61CF7D5B-5B63-4DBF-A826-E3C36F78F642}"/>
                </a:ext>
              </a:extLst>
            </p:cNvPr>
            <p:cNvSpPr/>
            <p:nvPr/>
          </p:nvSpPr>
          <p:spPr>
            <a:xfrm>
              <a:off x="5852616" y="2245877"/>
              <a:ext cx="44017" cy="44017"/>
            </a:xfrm>
            <a:custGeom>
              <a:avLst/>
              <a:gdLst>
                <a:gd name="connsiteX0" fmla="*/ 1099 w 146563"/>
                <a:gd name="connsiteY0" fmla="*/ 1099 h 146563"/>
                <a:gd name="connsiteX1" fmla="*/ 147663 w 146563"/>
                <a:gd name="connsiteY1" fmla="*/ 1099 h 146563"/>
                <a:gd name="connsiteX2" fmla="*/ 147663 w 146563"/>
                <a:gd name="connsiteY2" fmla="*/ 147663 h 146563"/>
                <a:gd name="connsiteX3" fmla="*/ 1099 w 146563"/>
                <a:gd name="connsiteY3" fmla="*/ 147663 h 14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563" h="146563">
                  <a:moveTo>
                    <a:pt x="1099" y="1099"/>
                  </a:moveTo>
                  <a:lnTo>
                    <a:pt x="147663" y="1099"/>
                  </a:lnTo>
                  <a:lnTo>
                    <a:pt x="147663" y="147663"/>
                  </a:lnTo>
                  <a:lnTo>
                    <a:pt x="1099" y="147663"/>
                  </a:lnTo>
                  <a:close/>
                </a:path>
              </a:pathLst>
            </a:custGeom>
            <a:solidFill>
              <a:schemeClr val="tx1"/>
            </a:solidFill>
            <a:ln w="38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2" name="Полилиния: фигура 261">
              <a:extLst>
                <a:ext uri="{FF2B5EF4-FFF2-40B4-BE49-F238E27FC236}">
                  <a16:creationId xmlns:a16="http://schemas.microsoft.com/office/drawing/2014/main" id="{D6E2C468-F162-464E-8BBC-3092FBE4ADC4}"/>
                </a:ext>
              </a:extLst>
            </p:cNvPr>
            <p:cNvSpPr/>
            <p:nvPr/>
          </p:nvSpPr>
          <p:spPr>
            <a:xfrm>
              <a:off x="4840438" y="1233699"/>
              <a:ext cx="220086" cy="220086"/>
            </a:xfrm>
            <a:custGeom>
              <a:avLst/>
              <a:gdLst>
                <a:gd name="connsiteX0" fmla="*/ 7695 w 732816"/>
                <a:gd name="connsiteY0" fmla="*/ 7695 h 732816"/>
                <a:gd name="connsiteX1" fmla="*/ 725855 w 732816"/>
                <a:gd name="connsiteY1" fmla="*/ 7695 h 732816"/>
                <a:gd name="connsiteX2" fmla="*/ 725855 w 732816"/>
                <a:gd name="connsiteY2" fmla="*/ 725855 h 732816"/>
                <a:gd name="connsiteX3" fmla="*/ 7695 w 732816"/>
                <a:gd name="connsiteY3" fmla="*/ 725855 h 73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816" h="732816">
                  <a:moveTo>
                    <a:pt x="7695" y="7695"/>
                  </a:moveTo>
                  <a:lnTo>
                    <a:pt x="725855" y="7695"/>
                  </a:lnTo>
                  <a:lnTo>
                    <a:pt x="725855" y="725855"/>
                  </a:lnTo>
                  <a:lnTo>
                    <a:pt x="7695" y="725855"/>
                  </a:lnTo>
                  <a:close/>
                </a:path>
              </a:pathLst>
            </a:custGeom>
            <a:noFill/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3" name="Полилиния: фигура 262">
              <a:extLst>
                <a:ext uri="{FF2B5EF4-FFF2-40B4-BE49-F238E27FC236}">
                  <a16:creationId xmlns:a16="http://schemas.microsoft.com/office/drawing/2014/main" id="{8E781AED-6CAE-4488-8E3D-D963873A14A5}"/>
                </a:ext>
              </a:extLst>
            </p:cNvPr>
            <p:cNvSpPr/>
            <p:nvPr/>
          </p:nvSpPr>
          <p:spPr>
            <a:xfrm>
              <a:off x="4794220" y="1187481"/>
              <a:ext cx="312523" cy="312523"/>
            </a:xfrm>
            <a:custGeom>
              <a:avLst/>
              <a:gdLst>
                <a:gd name="connsiteX0" fmla="*/ 879747 w 1040599"/>
                <a:gd name="connsiteY0" fmla="*/ 7695 h 1040599"/>
                <a:gd name="connsiteX1" fmla="*/ 161586 w 1040599"/>
                <a:gd name="connsiteY1" fmla="*/ 7695 h 1040599"/>
                <a:gd name="connsiteX2" fmla="*/ 7695 w 1040599"/>
                <a:gd name="connsiteY2" fmla="*/ 7695 h 1040599"/>
                <a:gd name="connsiteX3" fmla="*/ 7695 w 1040599"/>
                <a:gd name="connsiteY3" fmla="*/ 161586 h 1040599"/>
                <a:gd name="connsiteX4" fmla="*/ 7695 w 1040599"/>
                <a:gd name="connsiteY4" fmla="*/ 879747 h 1040599"/>
                <a:gd name="connsiteX5" fmla="*/ 7695 w 1040599"/>
                <a:gd name="connsiteY5" fmla="*/ 1033638 h 1040599"/>
                <a:gd name="connsiteX6" fmla="*/ 161586 w 1040599"/>
                <a:gd name="connsiteY6" fmla="*/ 1033638 h 1040599"/>
                <a:gd name="connsiteX7" fmla="*/ 879747 w 1040599"/>
                <a:gd name="connsiteY7" fmla="*/ 1033638 h 1040599"/>
                <a:gd name="connsiteX8" fmla="*/ 1033638 w 1040599"/>
                <a:gd name="connsiteY8" fmla="*/ 1033638 h 1040599"/>
                <a:gd name="connsiteX9" fmla="*/ 1033638 w 1040599"/>
                <a:gd name="connsiteY9" fmla="*/ 879747 h 1040599"/>
                <a:gd name="connsiteX10" fmla="*/ 1033638 w 1040599"/>
                <a:gd name="connsiteY10" fmla="*/ 161586 h 1040599"/>
                <a:gd name="connsiteX11" fmla="*/ 1033638 w 1040599"/>
                <a:gd name="connsiteY11" fmla="*/ 7695 h 1040599"/>
                <a:gd name="connsiteX12" fmla="*/ 879747 w 1040599"/>
                <a:gd name="connsiteY12" fmla="*/ 7695 h 1040599"/>
                <a:gd name="connsiteX13" fmla="*/ 879747 w 1040599"/>
                <a:gd name="connsiteY13" fmla="*/ 879747 h 1040599"/>
                <a:gd name="connsiteX14" fmla="*/ 161586 w 1040599"/>
                <a:gd name="connsiteY14" fmla="*/ 879747 h 1040599"/>
                <a:gd name="connsiteX15" fmla="*/ 161586 w 1040599"/>
                <a:gd name="connsiteY15" fmla="*/ 161586 h 1040599"/>
                <a:gd name="connsiteX16" fmla="*/ 879747 w 1040599"/>
                <a:gd name="connsiteY16" fmla="*/ 161586 h 1040599"/>
                <a:gd name="connsiteX17" fmla="*/ 879747 w 1040599"/>
                <a:gd name="connsiteY17" fmla="*/ 879747 h 104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0599" h="1040599">
                  <a:moveTo>
                    <a:pt x="879747" y="7695"/>
                  </a:moveTo>
                  <a:lnTo>
                    <a:pt x="161586" y="7695"/>
                  </a:lnTo>
                  <a:lnTo>
                    <a:pt x="7695" y="7695"/>
                  </a:lnTo>
                  <a:lnTo>
                    <a:pt x="7695" y="161586"/>
                  </a:lnTo>
                  <a:lnTo>
                    <a:pt x="7695" y="879747"/>
                  </a:lnTo>
                  <a:lnTo>
                    <a:pt x="7695" y="1033638"/>
                  </a:lnTo>
                  <a:lnTo>
                    <a:pt x="161586" y="1033638"/>
                  </a:lnTo>
                  <a:lnTo>
                    <a:pt x="879747" y="1033638"/>
                  </a:lnTo>
                  <a:lnTo>
                    <a:pt x="1033638" y="1033638"/>
                  </a:lnTo>
                  <a:lnTo>
                    <a:pt x="1033638" y="879747"/>
                  </a:lnTo>
                  <a:lnTo>
                    <a:pt x="1033638" y="161586"/>
                  </a:lnTo>
                  <a:lnTo>
                    <a:pt x="1033638" y="7695"/>
                  </a:lnTo>
                  <a:lnTo>
                    <a:pt x="879747" y="7695"/>
                  </a:lnTo>
                  <a:close/>
                  <a:moveTo>
                    <a:pt x="879747" y="879747"/>
                  </a:moveTo>
                  <a:lnTo>
                    <a:pt x="161586" y="879747"/>
                  </a:lnTo>
                  <a:lnTo>
                    <a:pt x="161586" y="161586"/>
                  </a:lnTo>
                  <a:lnTo>
                    <a:pt x="879747" y="161586"/>
                  </a:lnTo>
                  <a:lnTo>
                    <a:pt x="879747" y="879747"/>
                  </a:ln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4" name="Полилиния: фигура 263">
              <a:extLst>
                <a:ext uri="{FF2B5EF4-FFF2-40B4-BE49-F238E27FC236}">
                  <a16:creationId xmlns:a16="http://schemas.microsoft.com/office/drawing/2014/main" id="{AC6E5F76-78CD-402F-A425-BDE8A8C5C36B}"/>
                </a:ext>
              </a:extLst>
            </p:cNvPr>
            <p:cNvSpPr/>
            <p:nvPr/>
          </p:nvSpPr>
          <p:spPr>
            <a:xfrm>
              <a:off x="5632749" y="1233699"/>
              <a:ext cx="220086" cy="220086"/>
            </a:xfrm>
            <a:custGeom>
              <a:avLst/>
              <a:gdLst>
                <a:gd name="connsiteX0" fmla="*/ 7695 w 732816"/>
                <a:gd name="connsiteY0" fmla="*/ 7695 h 732816"/>
                <a:gd name="connsiteX1" fmla="*/ 725855 w 732816"/>
                <a:gd name="connsiteY1" fmla="*/ 7695 h 732816"/>
                <a:gd name="connsiteX2" fmla="*/ 725855 w 732816"/>
                <a:gd name="connsiteY2" fmla="*/ 725855 h 732816"/>
                <a:gd name="connsiteX3" fmla="*/ 7695 w 732816"/>
                <a:gd name="connsiteY3" fmla="*/ 725855 h 73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816" h="732816">
                  <a:moveTo>
                    <a:pt x="7695" y="7695"/>
                  </a:moveTo>
                  <a:lnTo>
                    <a:pt x="725855" y="7695"/>
                  </a:lnTo>
                  <a:lnTo>
                    <a:pt x="725855" y="725855"/>
                  </a:lnTo>
                  <a:lnTo>
                    <a:pt x="7695" y="725855"/>
                  </a:lnTo>
                  <a:close/>
                </a:path>
              </a:pathLst>
            </a:custGeom>
            <a:noFill/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5" name="Полилиния: фигура 264">
              <a:extLst>
                <a:ext uri="{FF2B5EF4-FFF2-40B4-BE49-F238E27FC236}">
                  <a16:creationId xmlns:a16="http://schemas.microsoft.com/office/drawing/2014/main" id="{C2713504-8B9B-4531-851F-E88263812D66}"/>
                </a:ext>
              </a:extLst>
            </p:cNvPr>
            <p:cNvSpPr/>
            <p:nvPr/>
          </p:nvSpPr>
          <p:spPr>
            <a:xfrm>
              <a:off x="5586531" y="1187481"/>
              <a:ext cx="312523" cy="312523"/>
            </a:xfrm>
            <a:custGeom>
              <a:avLst/>
              <a:gdLst>
                <a:gd name="connsiteX0" fmla="*/ 879747 w 1040599"/>
                <a:gd name="connsiteY0" fmla="*/ 7695 h 1040599"/>
                <a:gd name="connsiteX1" fmla="*/ 161586 w 1040599"/>
                <a:gd name="connsiteY1" fmla="*/ 7695 h 1040599"/>
                <a:gd name="connsiteX2" fmla="*/ 7695 w 1040599"/>
                <a:gd name="connsiteY2" fmla="*/ 7695 h 1040599"/>
                <a:gd name="connsiteX3" fmla="*/ 7695 w 1040599"/>
                <a:gd name="connsiteY3" fmla="*/ 161586 h 1040599"/>
                <a:gd name="connsiteX4" fmla="*/ 7695 w 1040599"/>
                <a:gd name="connsiteY4" fmla="*/ 879747 h 1040599"/>
                <a:gd name="connsiteX5" fmla="*/ 7695 w 1040599"/>
                <a:gd name="connsiteY5" fmla="*/ 1033638 h 1040599"/>
                <a:gd name="connsiteX6" fmla="*/ 161586 w 1040599"/>
                <a:gd name="connsiteY6" fmla="*/ 1033638 h 1040599"/>
                <a:gd name="connsiteX7" fmla="*/ 879747 w 1040599"/>
                <a:gd name="connsiteY7" fmla="*/ 1033638 h 1040599"/>
                <a:gd name="connsiteX8" fmla="*/ 1033638 w 1040599"/>
                <a:gd name="connsiteY8" fmla="*/ 1033638 h 1040599"/>
                <a:gd name="connsiteX9" fmla="*/ 1033638 w 1040599"/>
                <a:gd name="connsiteY9" fmla="*/ 879747 h 1040599"/>
                <a:gd name="connsiteX10" fmla="*/ 1033638 w 1040599"/>
                <a:gd name="connsiteY10" fmla="*/ 161586 h 1040599"/>
                <a:gd name="connsiteX11" fmla="*/ 1033638 w 1040599"/>
                <a:gd name="connsiteY11" fmla="*/ 7695 h 1040599"/>
                <a:gd name="connsiteX12" fmla="*/ 879747 w 1040599"/>
                <a:gd name="connsiteY12" fmla="*/ 7695 h 1040599"/>
                <a:gd name="connsiteX13" fmla="*/ 879747 w 1040599"/>
                <a:gd name="connsiteY13" fmla="*/ 879747 h 1040599"/>
                <a:gd name="connsiteX14" fmla="*/ 161586 w 1040599"/>
                <a:gd name="connsiteY14" fmla="*/ 879747 h 1040599"/>
                <a:gd name="connsiteX15" fmla="*/ 161586 w 1040599"/>
                <a:gd name="connsiteY15" fmla="*/ 161586 h 1040599"/>
                <a:gd name="connsiteX16" fmla="*/ 879747 w 1040599"/>
                <a:gd name="connsiteY16" fmla="*/ 161586 h 1040599"/>
                <a:gd name="connsiteX17" fmla="*/ 879747 w 1040599"/>
                <a:gd name="connsiteY17" fmla="*/ 879747 h 104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0599" h="1040599">
                  <a:moveTo>
                    <a:pt x="879747" y="7695"/>
                  </a:moveTo>
                  <a:lnTo>
                    <a:pt x="161586" y="7695"/>
                  </a:lnTo>
                  <a:lnTo>
                    <a:pt x="7695" y="7695"/>
                  </a:lnTo>
                  <a:lnTo>
                    <a:pt x="7695" y="161586"/>
                  </a:lnTo>
                  <a:lnTo>
                    <a:pt x="7695" y="879747"/>
                  </a:lnTo>
                  <a:lnTo>
                    <a:pt x="7695" y="1033638"/>
                  </a:lnTo>
                  <a:lnTo>
                    <a:pt x="161586" y="1033638"/>
                  </a:lnTo>
                  <a:lnTo>
                    <a:pt x="879747" y="1033638"/>
                  </a:lnTo>
                  <a:lnTo>
                    <a:pt x="1033638" y="1033638"/>
                  </a:lnTo>
                  <a:lnTo>
                    <a:pt x="1033638" y="879747"/>
                  </a:lnTo>
                  <a:lnTo>
                    <a:pt x="1033638" y="161586"/>
                  </a:lnTo>
                  <a:lnTo>
                    <a:pt x="1033638" y="7695"/>
                  </a:lnTo>
                  <a:lnTo>
                    <a:pt x="879747" y="7695"/>
                  </a:lnTo>
                  <a:close/>
                  <a:moveTo>
                    <a:pt x="879747" y="879747"/>
                  </a:moveTo>
                  <a:lnTo>
                    <a:pt x="161586" y="879747"/>
                  </a:lnTo>
                  <a:lnTo>
                    <a:pt x="161586" y="161586"/>
                  </a:lnTo>
                  <a:lnTo>
                    <a:pt x="879747" y="161586"/>
                  </a:lnTo>
                  <a:lnTo>
                    <a:pt x="879747" y="879747"/>
                  </a:ln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6" name="Полилиния: фигура 265">
              <a:extLst>
                <a:ext uri="{FF2B5EF4-FFF2-40B4-BE49-F238E27FC236}">
                  <a16:creationId xmlns:a16="http://schemas.microsoft.com/office/drawing/2014/main" id="{96135608-2DD1-483F-BFBD-E0B435C66E1A}"/>
                </a:ext>
              </a:extLst>
            </p:cNvPr>
            <p:cNvSpPr/>
            <p:nvPr/>
          </p:nvSpPr>
          <p:spPr>
            <a:xfrm>
              <a:off x="4840438" y="2026010"/>
              <a:ext cx="220086" cy="220086"/>
            </a:xfrm>
            <a:custGeom>
              <a:avLst/>
              <a:gdLst>
                <a:gd name="connsiteX0" fmla="*/ 7695 w 732816"/>
                <a:gd name="connsiteY0" fmla="*/ 7695 h 732816"/>
                <a:gd name="connsiteX1" fmla="*/ 725855 w 732816"/>
                <a:gd name="connsiteY1" fmla="*/ 7695 h 732816"/>
                <a:gd name="connsiteX2" fmla="*/ 725855 w 732816"/>
                <a:gd name="connsiteY2" fmla="*/ 725855 h 732816"/>
                <a:gd name="connsiteX3" fmla="*/ 7695 w 732816"/>
                <a:gd name="connsiteY3" fmla="*/ 725855 h 73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816" h="732816">
                  <a:moveTo>
                    <a:pt x="7695" y="7695"/>
                  </a:moveTo>
                  <a:lnTo>
                    <a:pt x="725855" y="7695"/>
                  </a:lnTo>
                  <a:lnTo>
                    <a:pt x="725855" y="725855"/>
                  </a:lnTo>
                  <a:lnTo>
                    <a:pt x="7695" y="725855"/>
                  </a:lnTo>
                  <a:close/>
                </a:path>
              </a:pathLst>
            </a:custGeom>
            <a:noFill/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7" name="Полилиния: фигура 266">
              <a:extLst>
                <a:ext uri="{FF2B5EF4-FFF2-40B4-BE49-F238E27FC236}">
                  <a16:creationId xmlns:a16="http://schemas.microsoft.com/office/drawing/2014/main" id="{FD595929-8985-40B4-BC5E-8A1C46BAF973}"/>
                </a:ext>
              </a:extLst>
            </p:cNvPr>
            <p:cNvSpPr/>
            <p:nvPr/>
          </p:nvSpPr>
          <p:spPr>
            <a:xfrm>
              <a:off x="4794220" y="1979792"/>
              <a:ext cx="312523" cy="312523"/>
            </a:xfrm>
            <a:custGeom>
              <a:avLst/>
              <a:gdLst>
                <a:gd name="connsiteX0" fmla="*/ 879747 w 1040599"/>
                <a:gd name="connsiteY0" fmla="*/ 7695 h 1040599"/>
                <a:gd name="connsiteX1" fmla="*/ 161586 w 1040599"/>
                <a:gd name="connsiteY1" fmla="*/ 7695 h 1040599"/>
                <a:gd name="connsiteX2" fmla="*/ 7695 w 1040599"/>
                <a:gd name="connsiteY2" fmla="*/ 7695 h 1040599"/>
                <a:gd name="connsiteX3" fmla="*/ 7695 w 1040599"/>
                <a:gd name="connsiteY3" fmla="*/ 161586 h 1040599"/>
                <a:gd name="connsiteX4" fmla="*/ 7695 w 1040599"/>
                <a:gd name="connsiteY4" fmla="*/ 879747 h 1040599"/>
                <a:gd name="connsiteX5" fmla="*/ 7695 w 1040599"/>
                <a:gd name="connsiteY5" fmla="*/ 1033638 h 1040599"/>
                <a:gd name="connsiteX6" fmla="*/ 161586 w 1040599"/>
                <a:gd name="connsiteY6" fmla="*/ 1033638 h 1040599"/>
                <a:gd name="connsiteX7" fmla="*/ 879747 w 1040599"/>
                <a:gd name="connsiteY7" fmla="*/ 1033638 h 1040599"/>
                <a:gd name="connsiteX8" fmla="*/ 1033638 w 1040599"/>
                <a:gd name="connsiteY8" fmla="*/ 1033638 h 1040599"/>
                <a:gd name="connsiteX9" fmla="*/ 1033638 w 1040599"/>
                <a:gd name="connsiteY9" fmla="*/ 879747 h 1040599"/>
                <a:gd name="connsiteX10" fmla="*/ 1033638 w 1040599"/>
                <a:gd name="connsiteY10" fmla="*/ 161586 h 1040599"/>
                <a:gd name="connsiteX11" fmla="*/ 1033638 w 1040599"/>
                <a:gd name="connsiteY11" fmla="*/ 7695 h 1040599"/>
                <a:gd name="connsiteX12" fmla="*/ 879747 w 1040599"/>
                <a:gd name="connsiteY12" fmla="*/ 7695 h 1040599"/>
                <a:gd name="connsiteX13" fmla="*/ 879747 w 1040599"/>
                <a:gd name="connsiteY13" fmla="*/ 879747 h 1040599"/>
                <a:gd name="connsiteX14" fmla="*/ 161586 w 1040599"/>
                <a:gd name="connsiteY14" fmla="*/ 879747 h 1040599"/>
                <a:gd name="connsiteX15" fmla="*/ 161586 w 1040599"/>
                <a:gd name="connsiteY15" fmla="*/ 161586 h 1040599"/>
                <a:gd name="connsiteX16" fmla="*/ 879747 w 1040599"/>
                <a:gd name="connsiteY16" fmla="*/ 161586 h 1040599"/>
                <a:gd name="connsiteX17" fmla="*/ 879747 w 1040599"/>
                <a:gd name="connsiteY17" fmla="*/ 879747 h 104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0599" h="1040599">
                  <a:moveTo>
                    <a:pt x="879747" y="7695"/>
                  </a:moveTo>
                  <a:lnTo>
                    <a:pt x="161586" y="7695"/>
                  </a:lnTo>
                  <a:lnTo>
                    <a:pt x="7695" y="7695"/>
                  </a:lnTo>
                  <a:lnTo>
                    <a:pt x="7695" y="161586"/>
                  </a:lnTo>
                  <a:lnTo>
                    <a:pt x="7695" y="879747"/>
                  </a:lnTo>
                  <a:lnTo>
                    <a:pt x="7695" y="1033638"/>
                  </a:lnTo>
                  <a:lnTo>
                    <a:pt x="161586" y="1033638"/>
                  </a:lnTo>
                  <a:lnTo>
                    <a:pt x="879747" y="1033638"/>
                  </a:lnTo>
                  <a:lnTo>
                    <a:pt x="1033638" y="1033638"/>
                  </a:lnTo>
                  <a:lnTo>
                    <a:pt x="1033638" y="879747"/>
                  </a:lnTo>
                  <a:lnTo>
                    <a:pt x="1033638" y="161586"/>
                  </a:lnTo>
                  <a:lnTo>
                    <a:pt x="1033638" y="7695"/>
                  </a:lnTo>
                  <a:lnTo>
                    <a:pt x="879747" y="7695"/>
                  </a:lnTo>
                  <a:close/>
                  <a:moveTo>
                    <a:pt x="879747" y="879747"/>
                  </a:moveTo>
                  <a:lnTo>
                    <a:pt x="161586" y="879747"/>
                  </a:lnTo>
                  <a:lnTo>
                    <a:pt x="161586" y="161586"/>
                  </a:lnTo>
                  <a:lnTo>
                    <a:pt x="879747" y="161586"/>
                  </a:lnTo>
                  <a:lnTo>
                    <a:pt x="879747" y="879747"/>
                  </a:lnTo>
                  <a:close/>
                </a:path>
              </a:pathLst>
            </a:custGeom>
            <a:solidFill>
              <a:schemeClr val="tx1"/>
            </a:solidFill>
            <a:ln w="26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8" name="Полилиния: фигура 267">
              <a:extLst>
                <a:ext uri="{FF2B5EF4-FFF2-40B4-BE49-F238E27FC236}">
                  <a16:creationId xmlns:a16="http://schemas.microsoft.com/office/drawing/2014/main" id="{18447C0E-CE3F-4C6F-854F-62C9CDBC89D6}"/>
                </a:ext>
              </a:extLst>
            </p:cNvPr>
            <p:cNvSpPr/>
            <p:nvPr/>
          </p:nvSpPr>
          <p:spPr>
            <a:xfrm>
              <a:off x="4883575" y="1276836"/>
              <a:ext cx="133152" cy="133152"/>
            </a:xfrm>
            <a:custGeom>
              <a:avLst/>
              <a:gdLst>
                <a:gd name="connsiteX0" fmla="*/ 3298 w 443354"/>
                <a:gd name="connsiteY0" fmla="*/ 3298 h 443354"/>
                <a:gd name="connsiteX1" fmla="*/ 442988 w 443354"/>
                <a:gd name="connsiteY1" fmla="*/ 3298 h 443354"/>
                <a:gd name="connsiteX2" fmla="*/ 442988 w 443354"/>
                <a:gd name="connsiteY2" fmla="*/ 442988 h 443354"/>
                <a:gd name="connsiteX3" fmla="*/ 3298 w 443354"/>
                <a:gd name="connsiteY3" fmla="*/ 442988 h 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354" h="443354">
                  <a:moveTo>
                    <a:pt x="3298" y="3298"/>
                  </a:moveTo>
                  <a:lnTo>
                    <a:pt x="442988" y="3298"/>
                  </a:lnTo>
                  <a:lnTo>
                    <a:pt x="442988" y="442988"/>
                  </a:lnTo>
                  <a:lnTo>
                    <a:pt x="3298" y="442988"/>
                  </a:lnTo>
                  <a:close/>
                </a:path>
              </a:pathLst>
            </a:custGeom>
            <a:solidFill>
              <a:schemeClr val="tx1"/>
            </a:solidFill>
            <a:ln w="11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9" name="Полилиния: фигура 268">
              <a:extLst>
                <a:ext uri="{FF2B5EF4-FFF2-40B4-BE49-F238E27FC236}">
                  <a16:creationId xmlns:a16="http://schemas.microsoft.com/office/drawing/2014/main" id="{E04CFB0A-3968-4FCF-8DDC-D7D3F50A7EE1}"/>
                </a:ext>
              </a:extLst>
            </p:cNvPr>
            <p:cNvSpPr/>
            <p:nvPr/>
          </p:nvSpPr>
          <p:spPr>
            <a:xfrm>
              <a:off x="5675886" y="1276836"/>
              <a:ext cx="133152" cy="133152"/>
            </a:xfrm>
            <a:custGeom>
              <a:avLst/>
              <a:gdLst>
                <a:gd name="connsiteX0" fmla="*/ 3298 w 443354"/>
                <a:gd name="connsiteY0" fmla="*/ 3298 h 443354"/>
                <a:gd name="connsiteX1" fmla="*/ 442988 w 443354"/>
                <a:gd name="connsiteY1" fmla="*/ 3298 h 443354"/>
                <a:gd name="connsiteX2" fmla="*/ 442988 w 443354"/>
                <a:gd name="connsiteY2" fmla="*/ 442988 h 443354"/>
                <a:gd name="connsiteX3" fmla="*/ 3298 w 443354"/>
                <a:gd name="connsiteY3" fmla="*/ 442988 h 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354" h="443354">
                  <a:moveTo>
                    <a:pt x="3298" y="3298"/>
                  </a:moveTo>
                  <a:lnTo>
                    <a:pt x="442988" y="3298"/>
                  </a:lnTo>
                  <a:lnTo>
                    <a:pt x="442988" y="442988"/>
                  </a:lnTo>
                  <a:lnTo>
                    <a:pt x="3298" y="442988"/>
                  </a:lnTo>
                  <a:close/>
                </a:path>
              </a:pathLst>
            </a:custGeom>
            <a:solidFill>
              <a:schemeClr val="tx1"/>
            </a:solidFill>
            <a:ln w="11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0" name="Полилиния: фигура 269">
              <a:extLst>
                <a:ext uri="{FF2B5EF4-FFF2-40B4-BE49-F238E27FC236}">
                  <a16:creationId xmlns:a16="http://schemas.microsoft.com/office/drawing/2014/main" id="{ADE581B9-051F-4B95-B61A-DE7B93EE2579}"/>
                </a:ext>
              </a:extLst>
            </p:cNvPr>
            <p:cNvSpPr/>
            <p:nvPr/>
          </p:nvSpPr>
          <p:spPr>
            <a:xfrm>
              <a:off x="4883575" y="2069147"/>
              <a:ext cx="133152" cy="133152"/>
            </a:xfrm>
            <a:custGeom>
              <a:avLst/>
              <a:gdLst>
                <a:gd name="connsiteX0" fmla="*/ 3298 w 443354"/>
                <a:gd name="connsiteY0" fmla="*/ 3298 h 443354"/>
                <a:gd name="connsiteX1" fmla="*/ 442988 w 443354"/>
                <a:gd name="connsiteY1" fmla="*/ 3298 h 443354"/>
                <a:gd name="connsiteX2" fmla="*/ 442988 w 443354"/>
                <a:gd name="connsiteY2" fmla="*/ 442988 h 443354"/>
                <a:gd name="connsiteX3" fmla="*/ 3298 w 443354"/>
                <a:gd name="connsiteY3" fmla="*/ 442988 h 44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3354" h="443354">
                  <a:moveTo>
                    <a:pt x="3298" y="3298"/>
                  </a:moveTo>
                  <a:lnTo>
                    <a:pt x="442988" y="3298"/>
                  </a:lnTo>
                  <a:lnTo>
                    <a:pt x="442988" y="442988"/>
                  </a:lnTo>
                  <a:lnTo>
                    <a:pt x="3298" y="442988"/>
                  </a:lnTo>
                  <a:close/>
                </a:path>
              </a:pathLst>
            </a:custGeom>
            <a:solidFill>
              <a:schemeClr val="tx1"/>
            </a:solidFill>
            <a:ln w="11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73" name="Рисунок 272">
            <a:extLst>
              <a:ext uri="{FF2B5EF4-FFF2-40B4-BE49-F238E27FC236}">
                <a16:creationId xmlns:a16="http://schemas.microsoft.com/office/drawing/2014/main" id="{F5DADD02-4F36-4818-8E67-08856CFB6C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76" y="5476647"/>
            <a:ext cx="1080000" cy="1080000"/>
          </a:xfrm>
          <a:prstGeom prst="rect">
            <a:avLst/>
          </a:prstGeom>
        </p:spPr>
      </p:pic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71938955-01C2-4D45-9365-FB35A948A3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099" y="5485533"/>
            <a:ext cx="1080000" cy="1080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611523" y="6088305"/>
            <a:ext cx="224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«Кадровый центр КАМАЗ»</a:t>
            </a:r>
            <a:r>
              <a:rPr lang="en-US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endParaRPr lang="ru-RU" sz="1400" b="1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Прямоугольник 277">
            <a:extLst>
              <a:ext uri="{FF2B5EF4-FFF2-40B4-BE49-F238E27FC236}">
                <a16:creationId xmlns:a16="http://schemas.microsoft.com/office/drawing/2014/main" id="{68EF8376-376F-407D-AB0C-CE290F24F1B5}"/>
              </a:ext>
            </a:extLst>
          </p:cNvPr>
          <p:cNvSpPr/>
          <p:nvPr/>
        </p:nvSpPr>
        <p:spPr>
          <a:xfrm>
            <a:off x="8520330" y="6091047"/>
            <a:ext cx="2354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«Кадровый Центр КАМАЗ» в </a:t>
            </a:r>
            <a:r>
              <a:rPr lang="ru-RU" sz="1400" b="1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Телеграм</a:t>
            </a:r>
            <a:endParaRPr lang="ru-RU" sz="1400" b="1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Прямоугольник 278">
            <a:extLst>
              <a:ext uri="{FF2B5EF4-FFF2-40B4-BE49-F238E27FC236}">
                <a16:creationId xmlns:a16="http://schemas.microsoft.com/office/drawing/2014/main" id="{D9845DAB-FDFA-48E0-894D-FAC3A2EEC8B5}"/>
              </a:ext>
            </a:extLst>
          </p:cNvPr>
          <p:cNvSpPr/>
          <p:nvPr/>
        </p:nvSpPr>
        <p:spPr>
          <a:xfrm>
            <a:off x="3930022" y="5068075"/>
            <a:ext cx="4227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АКТУАЛЬНАЯ ИНФОРМАЦИЯ</a:t>
            </a:r>
          </a:p>
        </p:txBody>
      </p:sp>
      <p:sp>
        <p:nvSpPr>
          <p:cNvPr id="288" name="Freeform 325">
            <a:extLst>
              <a:ext uri="{FF2B5EF4-FFF2-40B4-BE49-F238E27FC236}">
                <a16:creationId xmlns:a16="http://schemas.microsoft.com/office/drawing/2014/main" id="{DB0ACEA7-8900-4AD3-B1E8-C5951D74E1D7}"/>
              </a:ext>
            </a:extLst>
          </p:cNvPr>
          <p:cNvSpPr>
            <a:spLocks noEditPoints="1"/>
          </p:cNvSpPr>
          <p:nvPr/>
        </p:nvSpPr>
        <p:spPr bwMode="auto">
          <a:xfrm>
            <a:off x="4160455" y="4083986"/>
            <a:ext cx="301084" cy="206618"/>
          </a:xfrm>
          <a:custGeom>
            <a:avLst/>
            <a:gdLst>
              <a:gd name="T0" fmla="*/ 201 w 3344"/>
              <a:gd name="T1" fmla="*/ 250 h 2317"/>
              <a:gd name="T2" fmla="*/ 180 w 3344"/>
              <a:gd name="T3" fmla="*/ 326 h 2317"/>
              <a:gd name="T4" fmla="*/ 1156 w 3344"/>
              <a:gd name="T5" fmla="*/ 1233 h 2317"/>
              <a:gd name="T6" fmla="*/ 1163 w 3344"/>
              <a:gd name="T7" fmla="*/ 1247 h 2317"/>
              <a:gd name="T8" fmla="*/ 1100 w 3344"/>
              <a:gd name="T9" fmla="*/ 1297 h 2317"/>
              <a:gd name="T10" fmla="*/ 963 w 3344"/>
              <a:gd name="T11" fmla="*/ 1397 h 2317"/>
              <a:gd name="T12" fmla="*/ 805 w 3344"/>
              <a:gd name="T13" fmla="*/ 1515 h 2317"/>
              <a:gd name="T14" fmla="*/ 639 w 3344"/>
              <a:gd name="T15" fmla="*/ 1639 h 2317"/>
              <a:gd name="T16" fmla="*/ 485 w 3344"/>
              <a:gd name="T17" fmla="*/ 1757 h 2317"/>
              <a:gd name="T18" fmla="*/ 356 w 3344"/>
              <a:gd name="T19" fmla="*/ 1856 h 2317"/>
              <a:gd name="T20" fmla="*/ 267 w 3344"/>
              <a:gd name="T21" fmla="*/ 1925 h 2317"/>
              <a:gd name="T22" fmla="*/ 233 w 3344"/>
              <a:gd name="T23" fmla="*/ 1951 h 2317"/>
              <a:gd name="T24" fmla="*/ 210 w 3344"/>
              <a:gd name="T25" fmla="*/ 2000 h 2317"/>
              <a:gd name="T26" fmla="*/ 226 w 3344"/>
              <a:gd name="T27" fmla="*/ 2053 h 2317"/>
              <a:gd name="T28" fmla="*/ 282 w 3344"/>
              <a:gd name="T29" fmla="*/ 2077 h 2317"/>
              <a:gd name="T30" fmla="*/ 317 w 3344"/>
              <a:gd name="T31" fmla="*/ 2062 h 2317"/>
              <a:gd name="T32" fmla="*/ 380 w 3344"/>
              <a:gd name="T33" fmla="*/ 2017 h 2317"/>
              <a:gd name="T34" fmla="*/ 491 w 3344"/>
              <a:gd name="T35" fmla="*/ 1936 h 2317"/>
              <a:gd name="T36" fmla="*/ 636 w 3344"/>
              <a:gd name="T37" fmla="*/ 1830 h 2317"/>
              <a:gd name="T38" fmla="*/ 801 w 3344"/>
              <a:gd name="T39" fmla="*/ 1711 h 2317"/>
              <a:gd name="T40" fmla="*/ 969 w 3344"/>
              <a:gd name="T41" fmla="*/ 1590 h 2317"/>
              <a:gd name="T42" fmla="*/ 1126 w 3344"/>
              <a:gd name="T43" fmla="*/ 1477 h 2317"/>
              <a:gd name="T44" fmla="*/ 1259 w 3344"/>
              <a:gd name="T45" fmla="*/ 1384 h 2317"/>
              <a:gd name="T46" fmla="*/ 1306 w 3344"/>
              <a:gd name="T47" fmla="*/ 1364 h 2317"/>
              <a:gd name="T48" fmla="*/ 1649 w 3344"/>
              <a:gd name="T49" fmla="*/ 1626 h 2317"/>
              <a:gd name="T50" fmla="*/ 1731 w 3344"/>
              <a:gd name="T51" fmla="*/ 1608 h 2317"/>
              <a:gd name="T52" fmla="*/ 2042 w 3344"/>
              <a:gd name="T53" fmla="*/ 1362 h 2317"/>
              <a:gd name="T54" fmla="*/ 2116 w 3344"/>
              <a:gd name="T55" fmla="*/ 1406 h 2317"/>
              <a:gd name="T56" fmla="*/ 2257 w 3344"/>
              <a:gd name="T57" fmla="*/ 1506 h 2317"/>
              <a:gd name="T58" fmla="*/ 2420 w 3344"/>
              <a:gd name="T59" fmla="*/ 1621 h 2317"/>
              <a:gd name="T60" fmla="*/ 2589 w 3344"/>
              <a:gd name="T61" fmla="*/ 1743 h 2317"/>
              <a:gd name="T62" fmla="*/ 2751 w 3344"/>
              <a:gd name="T63" fmla="*/ 1859 h 2317"/>
              <a:gd name="T64" fmla="*/ 2890 w 3344"/>
              <a:gd name="T65" fmla="*/ 1959 h 2317"/>
              <a:gd name="T66" fmla="*/ 2991 w 3344"/>
              <a:gd name="T67" fmla="*/ 2032 h 2317"/>
              <a:gd name="T68" fmla="*/ 3039 w 3344"/>
              <a:gd name="T69" fmla="*/ 2068 h 2317"/>
              <a:gd name="T70" fmla="*/ 3081 w 3344"/>
              <a:gd name="T71" fmla="*/ 2075 h 2317"/>
              <a:gd name="T72" fmla="*/ 3123 w 3344"/>
              <a:gd name="T73" fmla="*/ 2042 h 2317"/>
              <a:gd name="T74" fmla="*/ 3129 w 3344"/>
              <a:gd name="T75" fmla="*/ 1985 h 2317"/>
              <a:gd name="T76" fmla="*/ 3106 w 3344"/>
              <a:gd name="T77" fmla="*/ 1948 h 2317"/>
              <a:gd name="T78" fmla="*/ 3057 w 3344"/>
              <a:gd name="T79" fmla="*/ 1911 h 2317"/>
              <a:gd name="T80" fmla="*/ 2957 w 3344"/>
              <a:gd name="T81" fmla="*/ 1834 h 2317"/>
              <a:gd name="T82" fmla="*/ 2819 w 3344"/>
              <a:gd name="T83" fmla="*/ 1728 h 2317"/>
              <a:gd name="T84" fmla="*/ 2660 w 3344"/>
              <a:gd name="T85" fmla="*/ 1607 h 2317"/>
              <a:gd name="T86" fmla="*/ 2495 w 3344"/>
              <a:gd name="T87" fmla="*/ 1482 h 2317"/>
              <a:gd name="T88" fmla="*/ 2340 w 3344"/>
              <a:gd name="T89" fmla="*/ 1368 h 2317"/>
              <a:gd name="T90" fmla="*/ 2208 w 3344"/>
              <a:gd name="T91" fmla="*/ 1274 h 2317"/>
              <a:gd name="T92" fmla="*/ 2179 w 3344"/>
              <a:gd name="T93" fmla="*/ 1240 h 2317"/>
              <a:gd name="T94" fmla="*/ 3144 w 3344"/>
              <a:gd name="T95" fmla="*/ 364 h 2317"/>
              <a:gd name="T96" fmla="*/ 3161 w 3344"/>
              <a:gd name="T97" fmla="*/ 285 h 2317"/>
              <a:gd name="T98" fmla="*/ 3111 w 3344"/>
              <a:gd name="T99" fmla="*/ 233 h 2317"/>
              <a:gd name="T100" fmla="*/ 3044 w 3344"/>
              <a:gd name="T101" fmla="*/ 249 h 2317"/>
              <a:gd name="T102" fmla="*/ 1671 w 3344"/>
              <a:gd name="T103" fmla="*/ 1441 h 2317"/>
              <a:gd name="T104" fmla="*/ 297 w 3344"/>
              <a:gd name="T105" fmla="*/ 249 h 2317"/>
              <a:gd name="T106" fmla="*/ 140 w 3344"/>
              <a:gd name="T107" fmla="*/ 0 h 2317"/>
              <a:gd name="T108" fmla="*/ 3282 w 3344"/>
              <a:gd name="T109" fmla="*/ 24 h 2317"/>
              <a:gd name="T110" fmla="*/ 3341 w 3344"/>
              <a:gd name="T111" fmla="*/ 112 h 2317"/>
              <a:gd name="T112" fmla="*/ 3333 w 3344"/>
              <a:gd name="T113" fmla="*/ 2231 h 2317"/>
              <a:gd name="T114" fmla="*/ 3258 w 3344"/>
              <a:gd name="T115" fmla="*/ 2306 h 2317"/>
              <a:gd name="T116" fmla="*/ 111 w 3344"/>
              <a:gd name="T117" fmla="*/ 2314 h 2317"/>
              <a:gd name="T118" fmla="*/ 24 w 3344"/>
              <a:gd name="T119" fmla="*/ 2255 h 2317"/>
              <a:gd name="T120" fmla="*/ 0 w 3344"/>
              <a:gd name="T121" fmla="*/ 140 h 2317"/>
              <a:gd name="T122" fmla="*/ 41 w 3344"/>
              <a:gd name="T123" fmla="*/ 42 h 2317"/>
              <a:gd name="T124" fmla="*/ 140 w 3344"/>
              <a:gd name="T125" fmla="*/ 0 h 2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44" h="2317">
                <a:moveTo>
                  <a:pt x="248" y="231"/>
                </a:moveTo>
                <a:lnTo>
                  <a:pt x="230" y="233"/>
                </a:lnTo>
                <a:lnTo>
                  <a:pt x="214" y="240"/>
                </a:lnTo>
                <a:lnTo>
                  <a:pt x="201" y="250"/>
                </a:lnTo>
                <a:lnTo>
                  <a:pt x="189" y="266"/>
                </a:lnTo>
                <a:lnTo>
                  <a:pt x="181" y="285"/>
                </a:lnTo>
                <a:lnTo>
                  <a:pt x="178" y="305"/>
                </a:lnTo>
                <a:lnTo>
                  <a:pt x="180" y="326"/>
                </a:lnTo>
                <a:lnTo>
                  <a:pt x="186" y="346"/>
                </a:lnTo>
                <a:lnTo>
                  <a:pt x="198" y="364"/>
                </a:lnTo>
                <a:lnTo>
                  <a:pt x="213" y="381"/>
                </a:lnTo>
                <a:lnTo>
                  <a:pt x="1156" y="1233"/>
                </a:lnTo>
                <a:lnTo>
                  <a:pt x="1157" y="1235"/>
                </a:lnTo>
                <a:lnTo>
                  <a:pt x="1159" y="1238"/>
                </a:lnTo>
                <a:lnTo>
                  <a:pt x="1162" y="1242"/>
                </a:lnTo>
                <a:lnTo>
                  <a:pt x="1163" y="1247"/>
                </a:lnTo>
                <a:lnTo>
                  <a:pt x="1162" y="1253"/>
                </a:lnTo>
                <a:lnTo>
                  <a:pt x="1157" y="1259"/>
                </a:lnTo>
                <a:lnTo>
                  <a:pt x="1130" y="1277"/>
                </a:lnTo>
                <a:lnTo>
                  <a:pt x="1100" y="1297"/>
                </a:lnTo>
                <a:lnTo>
                  <a:pt x="1069" y="1320"/>
                </a:lnTo>
                <a:lnTo>
                  <a:pt x="1036" y="1344"/>
                </a:lnTo>
                <a:lnTo>
                  <a:pt x="1000" y="1370"/>
                </a:lnTo>
                <a:lnTo>
                  <a:pt x="963" y="1397"/>
                </a:lnTo>
                <a:lnTo>
                  <a:pt x="925" y="1426"/>
                </a:lnTo>
                <a:lnTo>
                  <a:pt x="886" y="1455"/>
                </a:lnTo>
                <a:lnTo>
                  <a:pt x="845" y="1485"/>
                </a:lnTo>
                <a:lnTo>
                  <a:pt x="805" y="1515"/>
                </a:lnTo>
                <a:lnTo>
                  <a:pt x="763" y="1546"/>
                </a:lnTo>
                <a:lnTo>
                  <a:pt x="721" y="1577"/>
                </a:lnTo>
                <a:lnTo>
                  <a:pt x="681" y="1609"/>
                </a:lnTo>
                <a:lnTo>
                  <a:pt x="639" y="1639"/>
                </a:lnTo>
                <a:lnTo>
                  <a:pt x="600" y="1670"/>
                </a:lnTo>
                <a:lnTo>
                  <a:pt x="560" y="1699"/>
                </a:lnTo>
                <a:lnTo>
                  <a:pt x="522" y="1729"/>
                </a:lnTo>
                <a:lnTo>
                  <a:pt x="485" y="1757"/>
                </a:lnTo>
                <a:lnTo>
                  <a:pt x="450" y="1784"/>
                </a:lnTo>
                <a:lnTo>
                  <a:pt x="416" y="1809"/>
                </a:lnTo>
                <a:lnTo>
                  <a:pt x="385" y="1834"/>
                </a:lnTo>
                <a:lnTo>
                  <a:pt x="356" y="1856"/>
                </a:lnTo>
                <a:lnTo>
                  <a:pt x="328" y="1876"/>
                </a:lnTo>
                <a:lnTo>
                  <a:pt x="305" y="1895"/>
                </a:lnTo>
                <a:lnTo>
                  <a:pt x="284" y="1911"/>
                </a:lnTo>
                <a:lnTo>
                  <a:pt x="267" y="1925"/>
                </a:lnTo>
                <a:lnTo>
                  <a:pt x="252" y="1935"/>
                </a:lnTo>
                <a:lnTo>
                  <a:pt x="242" y="1943"/>
                </a:lnTo>
                <a:lnTo>
                  <a:pt x="235" y="1948"/>
                </a:lnTo>
                <a:lnTo>
                  <a:pt x="233" y="1951"/>
                </a:lnTo>
                <a:lnTo>
                  <a:pt x="223" y="1960"/>
                </a:lnTo>
                <a:lnTo>
                  <a:pt x="216" y="1972"/>
                </a:lnTo>
                <a:lnTo>
                  <a:pt x="212" y="1985"/>
                </a:lnTo>
                <a:lnTo>
                  <a:pt x="210" y="2000"/>
                </a:lnTo>
                <a:lnTo>
                  <a:pt x="211" y="2016"/>
                </a:lnTo>
                <a:lnTo>
                  <a:pt x="213" y="2030"/>
                </a:lnTo>
                <a:lnTo>
                  <a:pt x="218" y="2042"/>
                </a:lnTo>
                <a:lnTo>
                  <a:pt x="226" y="2053"/>
                </a:lnTo>
                <a:lnTo>
                  <a:pt x="237" y="2062"/>
                </a:lnTo>
                <a:lnTo>
                  <a:pt x="251" y="2071"/>
                </a:lnTo>
                <a:lnTo>
                  <a:pt x="265" y="2075"/>
                </a:lnTo>
                <a:lnTo>
                  <a:pt x="282" y="2077"/>
                </a:lnTo>
                <a:lnTo>
                  <a:pt x="296" y="2075"/>
                </a:lnTo>
                <a:lnTo>
                  <a:pt x="309" y="2069"/>
                </a:lnTo>
                <a:lnTo>
                  <a:pt x="311" y="2068"/>
                </a:lnTo>
                <a:lnTo>
                  <a:pt x="317" y="2062"/>
                </a:lnTo>
                <a:lnTo>
                  <a:pt x="327" y="2055"/>
                </a:lnTo>
                <a:lnTo>
                  <a:pt x="341" y="2045"/>
                </a:lnTo>
                <a:lnTo>
                  <a:pt x="359" y="2032"/>
                </a:lnTo>
                <a:lnTo>
                  <a:pt x="380" y="2017"/>
                </a:lnTo>
                <a:lnTo>
                  <a:pt x="403" y="1999"/>
                </a:lnTo>
                <a:lnTo>
                  <a:pt x="431" y="1980"/>
                </a:lnTo>
                <a:lnTo>
                  <a:pt x="460" y="1959"/>
                </a:lnTo>
                <a:lnTo>
                  <a:pt x="491" y="1936"/>
                </a:lnTo>
                <a:lnTo>
                  <a:pt x="525" y="1912"/>
                </a:lnTo>
                <a:lnTo>
                  <a:pt x="560" y="1885"/>
                </a:lnTo>
                <a:lnTo>
                  <a:pt x="598" y="1859"/>
                </a:lnTo>
                <a:lnTo>
                  <a:pt x="636" y="1830"/>
                </a:lnTo>
                <a:lnTo>
                  <a:pt x="676" y="1802"/>
                </a:lnTo>
                <a:lnTo>
                  <a:pt x="716" y="1772"/>
                </a:lnTo>
                <a:lnTo>
                  <a:pt x="758" y="1742"/>
                </a:lnTo>
                <a:lnTo>
                  <a:pt x="801" y="1711"/>
                </a:lnTo>
                <a:lnTo>
                  <a:pt x="842" y="1681"/>
                </a:lnTo>
                <a:lnTo>
                  <a:pt x="885" y="1650"/>
                </a:lnTo>
                <a:lnTo>
                  <a:pt x="927" y="1620"/>
                </a:lnTo>
                <a:lnTo>
                  <a:pt x="969" y="1590"/>
                </a:lnTo>
                <a:lnTo>
                  <a:pt x="1009" y="1561"/>
                </a:lnTo>
                <a:lnTo>
                  <a:pt x="1050" y="1532"/>
                </a:lnTo>
                <a:lnTo>
                  <a:pt x="1088" y="1504"/>
                </a:lnTo>
                <a:lnTo>
                  <a:pt x="1126" y="1477"/>
                </a:lnTo>
                <a:lnTo>
                  <a:pt x="1162" y="1452"/>
                </a:lnTo>
                <a:lnTo>
                  <a:pt x="1197" y="1428"/>
                </a:lnTo>
                <a:lnTo>
                  <a:pt x="1228" y="1404"/>
                </a:lnTo>
                <a:lnTo>
                  <a:pt x="1259" y="1384"/>
                </a:lnTo>
                <a:lnTo>
                  <a:pt x="1286" y="1364"/>
                </a:lnTo>
                <a:lnTo>
                  <a:pt x="1294" y="1361"/>
                </a:lnTo>
                <a:lnTo>
                  <a:pt x="1301" y="1361"/>
                </a:lnTo>
                <a:lnTo>
                  <a:pt x="1306" y="1364"/>
                </a:lnTo>
                <a:lnTo>
                  <a:pt x="1308" y="1365"/>
                </a:lnTo>
                <a:lnTo>
                  <a:pt x="1610" y="1608"/>
                </a:lnTo>
                <a:lnTo>
                  <a:pt x="1628" y="1619"/>
                </a:lnTo>
                <a:lnTo>
                  <a:pt x="1649" y="1626"/>
                </a:lnTo>
                <a:lnTo>
                  <a:pt x="1671" y="1628"/>
                </a:lnTo>
                <a:lnTo>
                  <a:pt x="1692" y="1626"/>
                </a:lnTo>
                <a:lnTo>
                  <a:pt x="1714" y="1619"/>
                </a:lnTo>
                <a:lnTo>
                  <a:pt x="1731" y="1608"/>
                </a:lnTo>
                <a:lnTo>
                  <a:pt x="2030" y="1369"/>
                </a:lnTo>
                <a:lnTo>
                  <a:pt x="2031" y="1367"/>
                </a:lnTo>
                <a:lnTo>
                  <a:pt x="2035" y="1364"/>
                </a:lnTo>
                <a:lnTo>
                  <a:pt x="2042" y="1362"/>
                </a:lnTo>
                <a:lnTo>
                  <a:pt x="2049" y="1362"/>
                </a:lnTo>
                <a:lnTo>
                  <a:pt x="2058" y="1367"/>
                </a:lnTo>
                <a:lnTo>
                  <a:pt x="2085" y="1385"/>
                </a:lnTo>
                <a:lnTo>
                  <a:pt x="2116" y="1406"/>
                </a:lnTo>
                <a:lnTo>
                  <a:pt x="2148" y="1429"/>
                </a:lnTo>
                <a:lnTo>
                  <a:pt x="2183" y="1453"/>
                </a:lnTo>
                <a:lnTo>
                  <a:pt x="2219" y="1478"/>
                </a:lnTo>
                <a:lnTo>
                  <a:pt x="2257" y="1506"/>
                </a:lnTo>
                <a:lnTo>
                  <a:pt x="2296" y="1533"/>
                </a:lnTo>
                <a:lnTo>
                  <a:pt x="2337" y="1562"/>
                </a:lnTo>
                <a:lnTo>
                  <a:pt x="2378" y="1591"/>
                </a:lnTo>
                <a:lnTo>
                  <a:pt x="2420" y="1621"/>
                </a:lnTo>
                <a:lnTo>
                  <a:pt x="2462" y="1651"/>
                </a:lnTo>
                <a:lnTo>
                  <a:pt x="2505" y="1682"/>
                </a:lnTo>
                <a:lnTo>
                  <a:pt x="2548" y="1712"/>
                </a:lnTo>
                <a:lnTo>
                  <a:pt x="2589" y="1743"/>
                </a:lnTo>
                <a:lnTo>
                  <a:pt x="2632" y="1772"/>
                </a:lnTo>
                <a:lnTo>
                  <a:pt x="2672" y="1802"/>
                </a:lnTo>
                <a:lnTo>
                  <a:pt x="2713" y="1831"/>
                </a:lnTo>
                <a:lnTo>
                  <a:pt x="2751" y="1859"/>
                </a:lnTo>
                <a:lnTo>
                  <a:pt x="2789" y="1886"/>
                </a:lnTo>
                <a:lnTo>
                  <a:pt x="2824" y="1912"/>
                </a:lnTo>
                <a:lnTo>
                  <a:pt x="2858" y="1936"/>
                </a:lnTo>
                <a:lnTo>
                  <a:pt x="2890" y="1959"/>
                </a:lnTo>
                <a:lnTo>
                  <a:pt x="2919" y="1980"/>
                </a:lnTo>
                <a:lnTo>
                  <a:pt x="2946" y="1999"/>
                </a:lnTo>
                <a:lnTo>
                  <a:pt x="2970" y="2017"/>
                </a:lnTo>
                <a:lnTo>
                  <a:pt x="2991" y="2032"/>
                </a:lnTo>
                <a:lnTo>
                  <a:pt x="3009" y="2045"/>
                </a:lnTo>
                <a:lnTo>
                  <a:pt x="3023" y="2055"/>
                </a:lnTo>
                <a:lnTo>
                  <a:pt x="3033" y="2062"/>
                </a:lnTo>
                <a:lnTo>
                  <a:pt x="3039" y="2068"/>
                </a:lnTo>
                <a:lnTo>
                  <a:pt x="3042" y="2069"/>
                </a:lnTo>
                <a:lnTo>
                  <a:pt x="3054" y="2075"/>
                </a:lnTo>
                <a:lnTo>
                  <a:pt x="3067" y="2077"/>
                </a:lnTo>
                <a:lnTo>
                  <a:pt x="3081" y="2075"/>
                </a:lnTo>
                <a:lnTo>
                  <a:pt x="3094" y="2071"/>
                </a:lnTo>
                <a:lnTo>
                  <a:pt x="3106" y="2062"/>
                </a:lnTo>
                <a:lnTo>
                  <a:pt x="3116" y="2053"/>
                </a:lnTo>
                <a:lnTo>
                  <a:pt x="3123" y="2042"/>
                </a:lnTo>
                <a:lnTo>
                  <a:pt x="3128" y="2030"/>
                </a:lnTo>
                <a:lnTo>
                  <a:pt x="3130" y="2016"/>
                </a:lnTo>
                <a:lnTo>
                  <a:pt x="3131" y="2000"/>
                </a:lnTo>
                <a:lnTo>
                  <a:pt x="3129" y="1985"/>
                </a:lnTo>
                <a:lnTo>
                  <a:pt x="3125" y="1972"/>
                </a:lnTo>
                <a:lnTo>
                  <a:pt x="3118" y="1960"/>
                </a:lnTo>
                <a:lnTo>
                  <a:pt x="3108" y="1951"/>
                </a:lnTo>
                <a:lnTo>
                  <a:pt x="3106" y="1948"/>
                </a:lnTo>
                <a:lnTo>
                  <a:pt x="3100" y="1943"/>
                </a:lnTo>
                <a:lnTo>
                  <a:pt x="3089" y="1935"/>
                </a:lnTo>
                <a:lnTo>
                  <a:pt x="3074" y="1924"/>
                </a:lnTo>
                <a:lnTo>
                  <a:pt x="3057" y="1911"/>
                </a:lnTo>
                <a:lnTo>
                  <a:pt x="3036" y="1895"/>
                </a:lnTo>
                <a:lnTo>
                  <a:pt x="3013" y="1876"/>
                </a:lnTo>
                <a:lnTo>
                  <a:pt x="2986" y="1856"/>
                </a:lnTo>
                <a:lnTo>
                  <a:pt x="2957" y="1834"/>
                </a:lnTo>
                <a:lnTo>
                  <a:pt x="2925" y="1809"/>
                </a:lnTo>
                <a:lnTo>
                  <a:pt x="2892" y="1784"/>
                </a:lnTo>
                <a:lnTo>
                  <a:pt x="2857" y="1756"/>
                </a:lnTo>
                <a:lnTo>
                  <a:pt x="2819" y="1728"/>
                </a:lnTo>
                <a:lnTo>
                  <a:pt x="2781" y="1698"/>
                </a:lnTo>
                <a:lnTo>
                  <a:pt x="2741" y="1669"/>
                </a:lnTo>
                <a:lnTo>
                  <a:pt x="2702" y="1638"/>
                </a:lnTo>
                <a:lnTo>
                  <a:pt x="2660" y="1607"/>
                </a:lnTo>
                <a:lnTo>
                  <a:pt x="2619" y="1576"/>
                </a:lnTo>
                <a:lnTo>
                  <a:pt x="2578" y="1545"/>
                </a:lnTo>
                <a:lnTo>
                  <a:pt x="2536" y="1514"/>
                </a:lnTo>
                <a:lnTo>
                  <a:pt x="2495" y="1482"/>
                </a:lnTo>
                <a:lnTo>
                  <a:pt x="2455" y="1453"/>
                </a:lnTo>
                <a:lnTo>
                  <a:pt x="2416" y="1423"/>
                </a:lnTo>
                <a:lnTo>
                  <a:pt x="2376" y="1395"/>
                </a:lnTo>
                <a:lnTo>
                  <a:pt x="2340" y="1368"/>
                </a:lnTo>
                <a:lnTo>
                  <a:pt x="2303" y="1342"/>
                </a:lnTo>
                <a:lnTo>
                  <a:pt x="2270" y="1318"/>
                </a:lnTo>
                <a:lnTo>
                  <a:pt x="2237" y="1295"/>
                </a:lnTo>
                <a:lnTo>
                  <a:pt x="2208" y="1274"/>
                </a:lnTo>
                <a:lnTo>
                  <a:pt x="2181" y="1256"/>
                </a:lnTo>
                <a:lnTo>
                  <a:pt x="2177" y="1251"/>
                </a:lnTo>
                <a:lnTo>
                  <a:pt x="2177" y="1245"/>
                </a:lnTo>
                <a:lnTo>
                  <a:pt x="2179" y="1240"/>
                </a:lnTo>
                <a:lnTo>
                  <a:pt x="2182" y="1237"/>
                </a:lnTo>
                <a:lnTo>
                  <a:pt x="2183" y="1236"/>
                </a:lnTo>
                <a:lnTo>
                  <a:pt x="3129" y="381"/>
                </a:lnTo>
                <a:lnTo>
                  <a:pt x="3144" y="364"/>
                </a:lnTo>
                <a:lnTo>
                  <a:pt x="3155" y="346"/>
                </a:lnTo>
                <a:lnTo>
                  <a:pt x="3162" y="326"/>
                </a:lnTo>
                <a:lnTo>
                  <a:pt x="3164" y="305"/>
                </a:lnTo>
                <a:lnTo>
                  <a:pt x="3161" y="285"/>
                </a:lnTo>
                <a:lnTo>
                  <a:pt x="3152" y="266"/>
                </a:lnTo>
                <a:lnTo>
                  <a:pt x="3141" y="250"/>
                </a:lnTo>
                <a:lnTo>
                  <a:pt x="3127" y="240"/>
                </a:lnTo>
                <a:lnTo>
                  <a:pt x="3111" y="233"/>
                </a:lnTo>
                <a:lnTo>
                  <a:pt x="3093" y="231"/>
                </a:lnTo>
                <a:lnTo>
                  <a:pt x="3075" y="233"/>
                </a:lnTo>
                <a:lnTo>
                  <a:pt x="3059" y="239"/>
                </a:lnTo>
                <a:lnTo>
                  <a:pt x="3044" y="249"/>
                </a:lnTo>
                <a:lnTo>
                  <a:pt x="1701" y="1431"/>
                </a:lnTo>
                <a:lnTo>
                  <a:pt x="1692" y="1436"/>
                </a:lnTo>
                <a:lnTo>
                  <a:pt x="1682" y="1440"/>
                </a:lnTo>
                <a:lnTo>
                  <a:pt x="1671" y="1441"/>
                </a:lnTo>
                <a:lnTo>
                  <a:pt x="1659" y="1440"/>
                </a:lnTo>
                <a:lnTo>
                  <a:pt x="1649" y="1436"/>
                </a:lnTo>
                <a:lnTo>
                  <a:pt x="1640" y="1431"/>
                </a:lnTo>
                <a:lnTo>
                  <a:pt x="297" y="249"/>
                </a:lnTo>
                <a:lnTo>
                  <a:pt x="282" y="239"/>
                </a:lnTo>
                <a:lnTo>
                  <a:pt x="265" y="233"/>
                </a:lnTo>
                <a:lnTo>
                  <a:pt x="248" y="231"/>
                </a:lnTo>
                <a:close/>
                <a:moveTo>
                  <a:pt x="140" y="0"/>
                </a:moveTo>
                <a:lnTo>
                  <a:pt x="3204" y="0"/>
                </a:lnTo>
                <a:lnTo>
                  <a:pt x="3233" y="3"/>
                </a:lnTo>
                <a:lnTo>
                  <a:pt x="3258" y="11"/>
                </a:lnTo>
                <a:lnTo>
                  <a:pt x="3282" y="24"/>
                </a:lnTo>
                <a:lnTo>
                  <a:pt x="3302" y="42"/>
                </a:lnTo>
                <a:lnTo>
                  <a:pt x="3320" y="62"/>
                </a:lnTo>
                <a:lnTo>
                  <a:pt x="3333" y="86"/>
                </a:lnTo>
                <a:lnTo>
                  <a:pt x="3341" y="112"/>
                </a:lnTo>
                <a:lnTo>
                  <a:pt x="3344" y="140"/>
                </a:lnTo>
                <a:lnTo>
                  <a:pt x="3344" y="2177"/>
                </a:lnTo>
                <a:lnTo>
                  <a:pt x="3341" y="2205"/>
                </a:lnTo>
                <a:lnTo>
                  <a:pt x="3333" y="2231"/>
                </a:lnTo>
                <a:lnTo>
                  <a:pt x="3320" y="2255"/>
                </a:lnTo>
                <a:lnTo>
                  <a:pt x="3302" y="2276"/>
                </a:lnTo>
                <a:lnTo>
                  <a:pt x="3282" y="2293"/>
                </a:lnTo>
                <a:lnTo>
                  <a:pt x="3258" y="2306"/>
                </a:lnTo>
                <a:lnTo>
                  <a:pt x="3233" y="2314"/>
                </a:lnTo>
                <a:lnTo>
                  <a:pt x="3204" y="2317"/>
                </a:lnTo>
                <a:lnTo>
                  <a:pt x="140" y="2317"/>
                </a:lnTo>
                <a:lnTo>
                  <a:pt x="111" y="2314"/>
                </a:lnTo>
                <a:lnTo>
                  <a:pt x="85" y="2306"/>
                </a:lnTo>
                <a:lnTo>
                  <a:pt x="62" y="2293"/>
                </a:lnTo>
                <a:lnTo>
                  <a:pt x="41" y="2276"/>
                </a:lnTo>
                <a:lnTo>
                  <a:pt x="24" y="2255"/>
                </a:lnTo>
                <a:lnTo>
                  <a:pt x="11" y="2231"/>
                </a:lnTo>
                <a:lnTo>
                  <a:pt x="3" y="2205"/>
                </a:lnTo>
                <a:lnTo>
                  <a:pt x="0" y="2177"/>
                </a:lnTo>
                <a:lnTo>
                  <a:pt x="0" y="140"/>
                </a:lnTo>
                <a:lnTo>
                  <a:pt x="3" y="112"/>
                </a:lnTo>
                <a:lnTo>
                  <a:pt x="11" y="86"/>
                </a:lnTo>
                <a:lnTo>
                  <a:pt x="24" y="62"/>
                </a:lnTo>
                <a:lnTo>
                  <a:pt x="41" y="42"/>
                </a:lnTo>
                <a:lnTo>
                  <a:pt x="62" y="24"/>
                </a:lnTo>
                <a:lnTo>
                  <a:pt x="85" y="11"/>
                </a:lnTo>
                <a:lnTo>
                  <a:pt x="111" y="3"/>
                </a:lnTo>
                <a:lnTo>
                  <a:pt x="140" y="0"/>
                </a:lnTo>
                <a:close/>
              </a:path>
            </a:pathLst>
          </a:custGeom>
          <a:solidFill>
            <a:srgbClr val="B182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8" name="Рисунок 297">
            <a:extLst>
              <a:ext uri="{FF2B5EF4-FFF2-40B4-BE49-F238E27FC236}">
                <a16:creationId xmlns:a16="http://schemas.microsoft.com/office/drawing/2014/main" id="{ACA21B7A-206C-47BE-9CF8-CB276B7BE8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46" y="6088798"/>
            <a:ext cx="463149" cy="463149"/>
          </a:xfrm>
          <a:prstGeom prst="rect">
            <a:avLst/>
          </a:prstGeom>
        </p:spPr>
      </p:pic>
      <p:pic>
        <p:nvPicPr>
          <p:cNvPr id="300" name="Рисунок 299">
            <a:extLst>
              <a:ext uri="{FF2B5EF4-FFF2-40B4-BE49-F238E27FC236}">
                <a16:creationId xmlns:a16="http://schemas.microsoft.com/office/drawing/2014/main" id="{36C87273-24A4-4EFF-8C0A-6DD6993E82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46" y="6114338"/>
            <a:ext cx="463149" cy="463149"/>
          </a:xfrm>
          <a:prstGeom prst="rect">
            <a:avLst/>
          </a:prstGeom>
        </p:spPr>
      </p:pic>
      <p:sp>
        <p:nvSpPr>
          <p:cNvPr id="305" name="Рисунок 303">
            <a:extLst>
              <a:ext uri="{FF2B5EF4-FFF2-40B4-BE49-F238E27FC236}">
                <a16:creationId xmlns:a16="http://schemas.microsoft.com/office/drawing/2014/main" id="{B1E8E2F4-5B46-43A5-AFF6-3984620D2691}"/>
              </a:ext>
            </a:extLst>
          </p:cNvPr>
          <p:cNvSpPr/>
          <p:nvPr/>
        </p:nvSpPr>
        <p:spPr>
          <a:xfrm>
            <a:off x="4162906" y="4454911"/>
            <a:ext cx="298977" cy="298977"/>
          </a:xfrm>
          <a:custGeom>
            <a:avLst/>
            <a:gdLst>
              <a:gd name="connsiteX0" fmla="*/ 614094 w 2259493"/>
              <a:gd name="connsiteY0" fmla="*/ 655755 h 2259493"/>
              <a:gd name="connsiteX1" fmla="*/ 759490 w 2259493"/>
              <a:gd name="connsiteY1" fmla="*/ 510338 h 2259493"/>
              <a:gd name="connsiteX2" fmla="*/ 759490 w 2259493"/>
              <a:gd name="connsiteY2" fmla="*/ 327249 h 2259493"/>
              <a:gd name="connsiteX3" fmla="*/ 468709 w 2259493"/>
              <a:gd name="connsiteY3" fmla="*/ 36479 h 2259493"/>
              <a:gd name="connsiteX4" fmla="*/ 285598 w 2259493"/>
              <a:gd name="connsiteY4" fmla="*/ 36479 h 2259493"/>
              <a:gd name="connsiteX5" fmla="*/ 193567 w 2259493"/>
              <a:gd name="connsiteY5" fmla="*/ 994705 h 2259493"/>
              <a:gd name="connsiteX6" fmla="*/ 1265975 w 2259493"/>
              <a:gd name="connsiteY6" fmla="*/ 2067092 h 2259493"/>
              <a:gd name="connsiteX7" fmla="*/ 2224180 w 2259493"/>
              <a:gd name="connsiteY7" fmla="*/ 1975049 h 2259493"/>
              <a:gd name="connsiteX8" fmla="*/ 2224180 w 2259493"/>
              <a:gd name="connsiteY8" fmla="*/ 1791971 h 2259493"/>
              <a:gd name="connsiteX9" fmla="*/ 1933410 w 2259493"/>
              <a:gd name="connsiteY9" fmla="*/ 1501169 h 2259493"/>
              <a:gd name="connsiteX10" fmla="*/ 1750289 w 2259493"/>
              <a:gd name="connsiteY10" fmla="*/ 1501169 h 2259493"/>
              <a:gd name="connsiteX11" fmla="*/ 1604936 w 2259493"/>
              <a:gd name="connsiteY11" fmla="*/ 1646554 h 2259493"/>
              <a:gd name="connsiteX12" fmla="*/ 614094 w 2259493"/>
              <a:gd name="connsiteY12" fmla="*/ 655755 h 225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9493" h="2259493">
                <a:moveTo>
                  <a:pt x="614094" y="655755"/>
                </a:moveTo>
                <a:lnTo>
                  <a:pt x="759490" y="510338"/>
                </a:lnTo>
                <a:cubicBezTo>
                  <a:pt x="809833" y="459995"/>
                  <a:pt x="809833" y="377624"/>
                  <a:pt x="759490" y="327249"/>
                </a:cubicBezTo>
                <a:lnTo>
                  <a:pt x="468709" y="36479"/>
                </a:lnTo>
                <a:cubicBezTo>
                  <a:pt x="418344" y="-13875"/>
                  <a:pt x="340558" y="-8798"/>
                  <a:pt x="285598" y="36479"/>
                </a:cubicBezTo>
                <a:cubicBezTo>
                  <a:pt x="71982" y="212413"/>
                  <a:pt x="-183623" y="459277"/>
                  <a:pt x="193567" y="994705"/>
                </a:cubicBezTo>
                <a:cubicBezTo>
                  <a:pt x="512508" y="1447420"/>
                  <a:pt x="820769" y="1755006"/>
                  <a:pt x="1265975" y="2067092"/>
                </a:cubicBezTo>
                <a:cubicBezTo>
                  <a:pt x="1802249" y="2443017"/>
                  <a:pt x="2048246" y="2188676"/>
                  <a:pt x="2224180" y="1975049"/>
                </a:cubicBezTo>
                <a:cubicBezTo>
                  <a:pt x="2269457" y="1920090"/>
                  <a:pt x="2274523" y="1842304"/>
                  <a:pt x="2224180" y="1791971"/>
                </a:cubicBezTo>
                <a:lnTo>
                  <a:pt x="1933410" y="1501169"/>
                </a:lnTo>
                <a:cubicBezTo>
                  <a:pt x="1883034" y="1450826"/>
                  <a:pt x="1800664" y="1450826"/>
                  <a:pt x="1750289" y="1501169"/>
                </a:cubicBezTo>
                <a:lnTo>
                  <a:pt x="1604936" y="1646554"/>
                </a:lnTo>
                <a:cubicBezTo>
                  <a:pt x="1158348" y="1398308"/>
                  <a:pt x="862340" y="1102300"/>
                  <a:pt x="614094" y="655755"/>
                </a:cubicBezTo>
              </a:path>
            </a:pathLst>
          </a:custGeom>
          <a:solidFill>
            <a:srgbClr val="B18200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07" name="Рисунок 306" descr="Маркер">
            <a:extLst>
              <a:ext uri="{FF2B5EF4-FFF2-40B4-BE49-F238E27FC236}">
                <a16:creationId xmlns:a16="http://schemas.microsoft.com/office/drawing/2014/main" id="{E72F1757-22F7-4123-82DE-4C7091DF7E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083324" y="3401335"/>
            <a:ext cx="438731" cy="438731"/>
          </a:xfrm>
          <a:prstGeom prst="rect">
            <a:avLst/>
          </a:prstGeom>
        </p:spPr>
      </p:pic>
      <p:sp>
        <p:nvSpPr>
          <p:cNvPr id="320" name="Прямоугольник 319">
            <a:extLst>
              <a:ext uri="{FF2B5EF4-FFF2-40B4-BE49-F238E27FC236}">
                <a16:creationId xmlns:a16="http://schemas.microsoft.com/office/drawing/2014/main" id="{7EEC3A75-8A9D-480A-BE8E-8BF41CD3D303}"/>
              </a:ext>
            </a:extLst>
          </p:cNvPr>
          <p:cNvSpPr/>
          <p:nvPr/>
        </p:nvSpPr>
        <p:spPr>
          <a:xfrm>
            <a:off x="3971925" y="3083793"/>
            <a:ext cx="7992394" cy="1876050"/>
          </a:xfrm>
          <a:prstGeom prst="rect">
            <a:avLst/>
          </a:prstGeom>
          <a:noFill/>
          <a:ln w="12700">
            <a:solidFill>
              <a:srgbClr val="B1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" name="Прямоугольник 307">
            <a:extLst>
              <a:ext uri="{FF2B5EF4-FFF2-40B4-BE49-F238E27FC236}">
                <a16:creationId xmlns:a16="http://schemas.microsoft.com/office/drawing/2014/main" id="{D9C9EFB2-FAB5-4DA6-839B-265AC0F7ADA7}"/>
              </a:ext>
            </a:extLst>
          </p:cNvPr>
          <p:cNvSpPr/>
          <p:nvPr/>
        </p:nvSpPr>
        <p:spPr>
          <a:xfrm>
            <a:off x="5669029" y="2863600"/>
            <a:ext cx="465159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ЦЕНТР «КАМАЗ»</a:t>
            </a:r>
          </a:p>
        </p:txBody>
      </p:sp>
    </p:spTree>
    <p:extLst>
      <p:ext uri="{BB962C8B-B14F-4D97-AF65-F5344CB8AC3E}">
        <p14:creationId xmlns:p14="http://schemas.microsoft.com/office/powerpoint/2010/main" val="280127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5181" y="855"/>
            <a:ext cx="10336823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-8110"/>
            <a:ext cx="3793513" cy="6866965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7411" y="3313654"/>
            <a:ext cx="2242922" cy="772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ВСТРЕЧИ</a:t>
            </a:r>
          </a:p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«КАМАЗе»!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CorelDRAW" r:id="rId4" imgW="881640" imgH="236520" progId="">
                  <p:embed/>
                </p:oleObj>
              </mc:Choice>
              <mc:Fallback>
                <p:oleObj name="CorelDRAW" r:id="rId4" imgW="881640" imgH="23652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ject 7"/>
          <p:cNvPicPr/>
          <p:nvPr/>
        </p:nvPicPr>
        <p:blipFill rotWithShape="1">
          <a:blip r:embed="rId6" cstate="print"/>
          <a:srcRect l="2241"/>
          <a:stretch/>
        </p:blipFill>
        <p:spPr>
          <a:xfrm>
            <a:off x="-7620" y="0"/>
            <a:ext cx="3801134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20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3F081C9E-5AC8-4CBC-B858-46073200BF47}"/>
              </a:ext>
            </a:extLst>
          </p:cNvPr>
          <p:cNvSpPr/>
          <p:nvPr/>
        </p:nvSpPr>
        <p:spPr>
          <a:xfrm>
            <a:off x="3971926" y="4594806"/>
            <a:ext cx="7989142" cy="2097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0" y="17075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7" name="Объект 66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orelDRAW" r:id="rId3" imgW="881640" imgH="236520" progId="">
                  <p:embed/>
                </p:oleObj>
              </mc:Choice>
              <mc:Fallback>
                <p:oleObj name="CorelDRAW" r:id="rId3" imgW="881640" imgH="23652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object 6"/>
          <p:cNvPicPr/>
          <p:nvPr/>
        </p:nvPicPr>
        <p:blipFill rotWithShape="1">
          <a:blip r:embed="rId5" cstate="print"/>
          <a:srcRect l="1784"/>
          <a:stretch/>
        </p:blipFill>
        <p:spPr>
          <a:xfrm>
            <a:off x="-9145" y="0"/>
            <a:ext cx="3794489" cy="2997200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149305" y="3313654"/>
            <a:ext cx="351570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rgbClr val="FFFFFF"/>
                </a:solidFill>
                <a:latin typeface="Arial"/>
                <a:cs typeface="Arial"/>
              </a:rPr>
              <a:t>МОЛОДОЙ ПРОМЫШЛЕННЫЙ ГОРОД 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836DF0-08F1-4FA9-A0C7-7834CEC0AF43}"/>
              </a:ext>
            </a:extLst>
          </p:cNvPr>
          <p:cNvSpPr/>
          <p:nvPr/>
        </p:nvSpPr>
        <p:spPr>
          <a:xfrm>
            <a:off x="182937" y="4414814"/>
            <a:ext cx="35157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стремительно превратился во второй по величине город Татарстана и стал передовым центром отечественного автопрома.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56E03F-B68D-4ED4-B7BE-388551BF1C00}"/>
              </a:ext>
            </a:extLst>
          </p:cNvPr>
          <p:cNvSpPr/>
          <p:nvPr/>
        </p:nvSpPr>
        <p:spPr>
          <a:xfrm>
            <a:off x="169428" y="5018098"/>
            <a:ext cx="3515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политика города и ПАО «КАМАЗ»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сформировала не только рабочие места, но и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качественные условия для комфортного проживания, развития и отдыха</a:t>
            </a: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6698403B-C942-4F6B-A54F-A666EBE68DD6}"/>
              </a:ext>
            </a:extLst>
          </p:cNvPr>
          <p:cNvSpPr/>
          <p:nvPr/>
        </p:nvSpPr>
        <p:spPr>
          <a:xfrm>
            <a:off x="9531297" y="244212"/>
            <a:ext cx="1830506" cy="1415518"/>
          </a:xfrm>
          <a:prstGeom prst="rect">
            <a:avLst/>
          </a:prstGeom>
          <a:blipFill>
            <a:blip r:embed="rId6" cstate="print"/>
            <a:stretch>
              <a:fillRect t="-4868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5DC71C9B-4DB6-4E51-80AE-1069219AA125}"/>
              </a:ext>
            </a:extLst>
          </p:cNvPr>
          <p:cNvSpPr/>
          <p:nvPr/>
        </p:nvSpPr>
        <p:spPr>
          <a:xfrm>
            <a:off x="6585286" y="256552"/>
            <a:ext cx="2373989" cy="1391013"/>
          </a:xfrm>
          <a:prstGeom prst="rect">
            <a:avLst/>
          </a:prstGeom>
          <a:blipFill>
            <a:blip r:embed="rId7" cstate="print"/>
            <a:stretch>
              <a:fillRect l="-4482" r="-1664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8" name="object 22">
            <a:extLst>
              <a:ext uri="{FF2B5EF4-FFF2-40B4-BE49-F238E27FC236}">
                <a16:creationId xmlns:a16="http://schemas.microsoft.com/office/drawing/2014/main" id="{F34450B4-9B67-488C-ABCF-CBF4F2A05A60}"/>
              </a:ext>
            </a:extLst>
          </p:cNvPr>
          <p:cNvSpPr/>
          <p:nvPr/>
        </p:nvSpPr>
        <p:spPr>
          <a:xfrm>
            <a:off x="3971925" y="257103"/>
            <a:ext cx="2149937" cy="14011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42" name="object 32">
            <a:extLst>
              <a:ext uri="{FF2B5EF4-FFF2-40B4-BE49-F238E27FC236}">
                <a16:creationId xmlns:a16="http://schemas.microsoft.com/office/drawing/2014/main" id="{8ED8489F-7E7A-4FE0-BA85-F229CD811B3D}"/>
              </a:ext>
            </a:extLst>
          </p:cNvPr>
          <p:cNvSpPr txBox="1"/>
          <p:nvPr/>
        </p:nvSpPr>
        <p:spPr>
          <a:xfrm>
            <a:off x="3955968" y="1548853"/>
            <a:ext cx="832442" cy="584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4995"/>
              </a:lnSpc>
              <a:spcBef>
                <a:spcPts val="0"/>
              </a:spcBef>
              <a:spcAft>
                <a:spcPts val="0"/>
              </a:spcAft>
            </a:pPr>
            <a:r>
              <a:rPr sz="3550" b="1" spc="-127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550" b="1" spc="-127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sz="3500" b="1" dirty="0">
              <a:solidFill>
                <a:srgbClr val="002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33">
            <a:extLst>
              <a:ext uri="{FF2B5EF4-FFF2-40B4-BE49-F238E27FC236}">
                <a16:creationId xmlns:a16="http://schemas.microsoft.com/office/drawing/2014/main" id="{EF7B9AA1-162D-42AC-B689-7FA0AC3587D0}"/>
              </a:ext>
            </a:extLst>
          </p:cNvPr>
          <p:cNvSpPr txBox="1"/>
          <p:nvPr/>
        </p:nvSpPr>
        <p:spPr>
          <a:xfrm>
            <a:off x="4519371" y="1756179"/>
            <a:ext cx="17003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" marR="0">
              <a:spcBef>
                <a:spcPts val="0"/>
              </a:spcBef>
              <a:spcAft>
                <a:spcPts val="0"/>
              </a:spcAft>
            </a:pPr>
            <a:r>
              <a:rPr sz="1000" spc="-16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набережных,</a:t>
            </a:r>
            <a:r>
              <a:rPr sz="1000" spc="35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5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площадей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sz="10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000" spc="1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7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парков</a:t>
            </a:r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id="{7838E802-CE86-493E-8535-14964C053D9F}"/>
              </a:ext>
            </a:extLst>
          </p:cNvPr>
          <p:cNvSpPr txBox="1"/>
          <p:nvPr/>
        </p:nvSpPr>
        <p:spPr>
          <a:xfrm>
            <a:off x="10056285" y="1684923"/>
            <a:ext cx="17003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1000" spc="-16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000" spc="-16" dirty="0" err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</a:t>
            </a:r>
            <a:r>
              <a:rPr lang="ru-RU" sz="1000" spc="-16" dirty="0" err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</a:t>
            </a:r>
            <a:r>
              <a:rPr sz="1000" spc="-21" dirty="0" err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омплекс</a:t>
            </a:r>
            <a:r>
              <a:rPr lang="ru-RU" sz="1000" spc="-21" dirty="0" err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000" spc="-2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(фитнес-клубы</a:t>
            </a:r>
            <a:r>
              <a:rPr lang="en-US" sz="1000" spc="-2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spc="-2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бассейны, термы)</a:t>
            </a:r>
            <a:endParaRPr sz="1000" spc="-21" dirty="0">
              <a:solidFill>
                <a:srgbClr val="002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90E3AF-454E-45FD-8219-EFBDB11AFBF7}"/>
              </a:ext>
            </a:extLst>
          </p:cNvPr>
          <p:cNvSpPr txBox="1"/>
          <p:nvPr/>
        </p:nvSpPr>
        <p:spPr>
          <a:xfrm>
            <a:off x="9422450" y="1537499"/>
            <a:ext cx="631730" cy="582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A77F81C-AD50-4304-A039-7285A8731B84}"/>
              </a:ext>
            </a:extLst>
          </p:cNvPr>
          <p:cNvSpPr/>
          <p:nvPr/>
        </p:nvSpPr>
        <p:spPr>
          <a:xfrm>
            <a:off x="4056204" y="4674625"/>
            <a:ext cx="3437159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69" marR="4588">
              <a:lnSpc>
                <a:spcPts val="2520"/>
              </a:lnSpc>
              <a:spcBef>
                <a:spcPts val="330"/>
              </a:spcBef>
            </a:pPr>
            <a:r>
              <a:rPr lang="ru-RU" sz="2200" b="1" dirty="0">
                <a:solidFill>
                  <a:srgbClr val="003055"/>
                </a:solidFill>
                <a:latin typeface="Arial"/>
                <a:cs typeface="Arial"/>
              </a:rPr>
              <a:t>НАБЕРЕЖНЫЕ ЧЕЛНЫ</a:t>
            </a:r>
            <a:endParaRPr lang="ru-RU" sz="2200" dirty="0">
              <a:solidFill>
                <a:srgbClr val="003055"/>
              </a:solidFill>
              <a:latin typeface="Arial"/>
              <a:cs typeface="Arial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FE17EFF-C17F-492F-B1E3-0A730955B7DB}"/>
              </a:ext>
            </a:extLst>
          </p:cNvPr>
          <p:cNvSpPr/>
          <p:nvPr/>
        </p:nvSpPr>
        <p:spPr>
          <a:xfrm rot="16200000">
            <a:off x="5623328" y="759362"/>
            <a:ext cx="1329531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ОТДЫХ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D09B0DF-858B-4FA9-9BD5-B70552E159ED}"/>
              </a:ext>
            </a:extLst>
          </p:cNvPr>
          <p:cNvSpPr/>
          <p:nvPr/>
        </p:nvSpPr>
        <p:spPr>
          <a:xfrm rot="16200000">
            <a:off x="10863931" y="737566"/>
            <a:ext cx="1405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A1251376-C320-4AB0-9404-FA4BA86B7E3E}"/>
              </a:ext>
            </a:extLst>
          </p:cNvPr>
          <p:cNvSpPr/>
          <p:nvPr/>
        </p:nvSpPr>
        <p:spPr>
          <a:xfrm>
            <a:off x="8965705" y="3508860"/>
            <a:ext cx="26448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здравоохранения.</a:t>
            </a:r>
            <a:b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В планах 2025г строительство Камской многопрофильной больницы</a:t>
            </a:r>
            <a:endParaRPr lang="ru-RU" sz="1000" b="1" dirty="0">
              <a:solidFill>
                <a:srgbClr val="B18200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EB39444-8688-4C23-8FB3-3A7569085403}"/>
              </a:ext>
            </a:extLst>
          </p:cNvPr>
          <p:cNvGrpSpPr/>
          <p:nvPr/>
        </p:nvGrpSpPr>
        <p:grpSpPr>
          <a:xfrm>
            <a:off x="10344885" y="4414814"/>
            <a:ext cx="1978628" cy="488959"/>
            <a:chOff x="9143051" y="295995"/>
            <a:chExt cx="1978628" cy="488959"/>
          </a:xfrm>
        </p:grpSpPr>
        <p:sp>
          <p:nvSpPr>
            <p:cNvPr id="53" name="object 12">
              <a:extLst>
                <a:ext uri="{FF2B5EF4-FFF2-40B4-BE49-F238E27FC236}">
                  <a16:creationId xmlns:a16="http://schemas.microsoft.com/office/drawing/2014/main" id="{81DBAC27-613E-499E-8126-C68741841398}"/>
                </a:ext>
              </a:extLst>
            </p:cNvPr>
            <p:cNvSpPr txBox="1"/>
            <p:nvPr/>
          </p:nvSpPr>
          <p:spPr>
            <a:xfrm>
              <a:off x="9143051" y="305592"/>
              <a:ext cx="930063" cy="4793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marR="0">
                <a:lnSpc>
                  <a:spcPts val="4007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800" dirty="0">
                  <a:solidFill>
                    <a:srgbClr val="00305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r>
                <a:rPr lang="ru-RU" sz="2800" dirty="0">
                  <a:solidFill>
                    <a:srgbClr val="00305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45</a:t>
              </a:r>
              <a:endParaRPr sz="2400" spc="-19" dirty="0">
                <a:solidFill>
                  <a:srgbClr val="003055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3ADC823D-700B-49AF-81E0-70B51C43AF00}"/>
                </a:ext>
              </a:extLst>
            </p:cNvPr>
            <p:cNvSpPr/>
            <p:nvPr/>
          </p:nvSpPr>
          <p:spPr>
            <a:xfrm>
              <a:off x="9845799" y="295995"/>
              <a:ext cx="12758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ТЫСЯЧ </a:t>
              </a:r>
              <a:r>
                <a:rPr lang="ru-RU" sz="1200" spc="-19" dirty="0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ЖИТЕЛЕЙ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object 4">
            <a:extLst>
              <a:ext uri="{FF2B5EF4-FFF2-40B4-BE49-F238E27FC236}">
                <a16:creationId xmlns:a16="http://schemas.microsoft.com/office/drawing/2014/main" id="{D7D3599A-0F14-4426-BBBB-F6BE0A9AB983}"/>
              </a:ext>
            </a:extLst>
          </p:cNvPr>
          <p:cNvSpPr/>
          <p:nvPr/>
        </p:nvSpPr>
        <p:spPr>
          <a:xfrm>
            <a:off x="8527679" y="2118245"/>
            <a:ext cx="2823932" cy="1398659"/>
          </a:xfrm>
          <a:prstGeom prst="rect">
            <a:avLst/>
          </a:prstGeom>
          <a:blipFill>
            <a:blip r:embed="rId9" cstate="print"/>
            <a:stretch>
              <a:fillRect t="-14974" b="-12379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378C1B-4F2E-4078-83F7-EE177DD5513D}"/>
              </a:ext>
            </a:extLst>
          </p:cNvPr>
          <p:cNvSpPr/>
          <p:nvPr/>
        </p:nvSpPr>
        <p:spPr>
          <a:xfrm rot="16200000">
            <a:off x="10791589" y="2611771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МЕДИЦИНА</a:t>
            </a:r>
          </a:p>
        </p:txBody>
      </p:sp>
      <p:sp>
        <p:nvSpPr>
          <p:cNvPr id="62" name="object 5">
            <a:extLst>
              <a:ext uri="{FF2B5EF4-FFF2-40B4-BE49-F238E27FC236}">
                <a16:creationId xmlns:a16="http://schemas.microsoft.com/office/drawing/2014/main" id="{2A92B796-9764-4645-B39B-C9E52BEC82B2}"/>
              </a:ext>
            </a:extLst>
          </p:cNvPr>
          <p:cNvSpPr/>
          <p:nvPr/>
        </p:nvSpPr>
        <p:spPr>
          <a:xfrm flipH="1">
            <a:off x="3961878" y="2126701"/>
            <a:ext cx="2159984" cy="1401207"/>
          </a:xfrm>
          <a:prstGeom prst="rect">
            <a:avLst/>
          </a:prstGeom>
          <a:blipFill>
            <a:blip r:embed="rId10" cstate="print"/>
            <a:stretch>
              <a:fillRect l="-22088" t="-25265" r="-4796" b="-8801"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F96FD-2455-4F9C-841E-F58AEC20733B}"/>
              </a:ext>
            </a:extLst>
          </p:cNvPr>
          <p:cNvSpPr txBox="1"/>
          <p:nvPr/>
        </p:nvSpPr>
        <p:spPr>
          <a:xfrm rot="16200000">
            <a:off x="7306261" y="2678914"/>
            <a:ext cx="1568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2903D61-7969-40C5-8322-56E50E1D63F2}"/>
              </a:ext>
            </a:extLst>
          </p:cNvPr>
          <p:cNvSpPr txBox="1"/>
          <p:nvPr/>
        </p:nvSpPr>
        <p:spPr>
          <a:xfrm>
            <a:off x="8437892" y="34748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FD7F394-3ADE-4B04-B3D5-2B358E11AD3A}"/>
              </a:ext>
            </a:extLst>
          </p:cNvPr>
          <p:cNvSpPr txBox="1"/>
          <p:nvPr/>
        </p:nvSpPr>
        <p:spPr>
          <a:xfrm>
            <a:off x="3852496" y="349895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731A41-4C25-4198-857C-C457C241B6C2}"/>
              </a:ext>
            </a:extLst>
          </p:cNvPr>
          <p:cNvSpPr/>
          <p:nvPr/>
        </p:nvSpPr>
        <p:spPr>
          <a:xfrm>
            <a:off x="3908331" y="4039497"/>
            <a:ext cx="1133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000" dirty="0">
              <a:solidFill>
                <a:srgbClr val="B18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48FF26-730D-4DCD-A69B-26FB17519FF1}"/>
              </a:ext>
            </a:extLst>
          </p:cNvPr>
          <p:cNvSpPr/>
          <p:nvPr/>
        </p:nvSpPr>
        <p:spPr>
          <a:xfrm>
            <a:off x="5037561" y="3478082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E916E37E-BB87-487C-8DEF-9643F6374E0E}"/>
              </a:ext>
            </a:extLst>
          </p:cNvPr>
          <p:cNvSpPr/>
          <p:nvPr/>
        </p:nvSpPr>
        <p:spPr>
          <a:xfrm>
            <a:off x="5085205" y="4058183"/>
            <a:ext cx="959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677B08A-644C-40FA-AEE3-C4A0C8CB33A0}"/>
              </a:ext>
            </a:extLst>
          </p:cNvPr>
          <p:cNvSpPr/>
          <p:nvPr/>
        </p:nvSpPr>
        <p:spPr>
          <a:xfrm>
            <a:off x="6253344" y="3435459"/>
            <a:ext cx="867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ВУЗов</a:t>
            </a:r>
            <a:endParaRPr lang="ru-RU" sz="1100" dirty="0">
              <a:solidFill>
                <a:srgbClr val="003055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0B5017E-B972-45BD-8A4F-AA4F930C0D01}"/>
              </a:ext>
            </a:extLst>
          </p:cNvPr>
          <p:cNvSpPr txBox="1"/>
          <p:nvPr/>
        </p:nvSpPr>
        <p:spPr>
          <a:xfrm rot="16200000">
            <a:off x="8415097" y="790138"/>
            <a:ext cx="153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D3D4EB-0E16-4463-87A2-83CAC4F8028B}"/>
              </a:ext>
            </a:extLst>
          </p:cNvPr>
          <p:cNvSpPr txBox="1"/>
          <p:nvPr/>
        </p:nvSpPr>
        <p:spPr>
          <a:xfrm>
            <a:off x="6448990" y="1518388"/>
            <a:ext cx="68480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5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object 33">
            <a:extLst>
              <a:ext uri="{FF2B5EF4-FFF2-40B4-BE49-F238E27FC236}">
                <a16:creationId xmlns:a16="http://schemas.microsoft.com/office/drawing/2014/main" id="{E089A106-D4CC-4CF0-9005-A12740113788}"/>
              </a:ext>
            </a:extLst>
          </p:cNvPr>
          <p:cNvSpPr txBox="1"/>
          <p:nvPr/>
        </p:nvSpPr>
        <p:spPr>
          <a:xfrm>
            <a:off x="7068107" y="1705070"/>
            <a:ext cx="21639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" marR="0">
              <a:spcBef>
                <a:spcPts val="0"/>
              </a:spcBef>
              <a:spcAft>
                <a:spcPts val="0"/>
              </a:spcAft>
            </a:pPr>
            <a:r>
              <a:rPr lang="ru-RU" sz="1000" spc="-16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культурных учреждений </a:t>
            </a:r>
            <a:r>
              <a:rPr lang="ru-RU" sz="1000" spc="-17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(театры, музеи, галереи, молодежные центры)</a:t>
            </a:r>
            <a:endParaRPr sz="1000" spc="-17" dirty="0">
              <a:solidFill>
                <a:srgbClr val="002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685E1AF-7EA6-45FE-BEE8-1723CE3CB821}"/>
              </a:ext>
            </a:extLst>
          </p:cNvPr>
          <p:cNvGrpSpPr/>
          <p:nvPr/>
        </p:nvGrpSpPr>
        <p:grpSpPr>
          <a:xfrm>
            <a:off x="10387461" y="5579805"/>
            <a:ext cx="1486075" cy="688835"/>
            <a:chOff x="4086050" y="5280000"/>
            <a:chExt cx="1486075" cy="688835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ED88ECC1-1302-4E9E-9C96-76582953C6DD}"/>
                </a:ext>
              </a:extLst>
            </p:cNvPr>
            <p:cNvSpPr/>
            <p:nvPr/>
          </p:nvSpPr>
          <p:spPr>
            <a:xfrm>
              <a:off x="4089406" y="5352320"/>
              <a:ext cx="1460446" cy="61651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spc="-20" dirty="0">
                  <a:solidFill>
                    <a:srgbClr val="003055"/>
                  </a:solidFill>
                  <a:latin typeface="Arial"/>
                  <a:cs typeface="Arial"/>
                </a:rPr>
                <a:t>Открываются новые школы, детские сады, спортивные комплексы</a:t>
              </a:r>
              <a:endParaRPr lang="ru-RU" sz="1200" spc="-20" dirty="0"/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2E00DE72-FF53-413C-82CC-D5F13BB7F44A}"/>
                </a:ext>
              </a:extLst>
            </p:cNvPr>
            <p:cNvCxnSpPr/>
            <p:nvPr/>
          </p:nvCxnSpPr>
          <p:spPr>
            <a:xfrm>
              <a:off x="4086050" y="5280000"/>
              <a:ext cx="1486075" cy="0"/>
            </a:xfrm>
            <a:prstGeom prst="line">
              <a:avLst/>
            </a:prstGeom>
            <a:ln w="19050">
              <a:solidFill>
                <a:srgbClr val="B182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D4417E2-C373-4D02-A6E8-A18C895CDC4E}"/>
              </a:ext>
            </a:extLst>
          </p:cNvPr>
          <p:cNvGrpSpPr/>
          <p:nvPr/>
        </p:nvGrpSpPr>
        <p:grpSpPr>
          <a:xfrm>
            <a:off x="8563086" y="5579805"/>
            <a:ext cx="1630074" cy="827200"/>
            <a:chOff x="5794782" y="5280000"/>
            <a:chExt cx="1630074" cy="827200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F6FCE5B1-CFB4-47CF-B0E0-47B79BFD25A6}"/>
                </a:ext>
              </a:extLst>
            </p:cNvPr>
            <p:cNvSpPr/>
            <p:nvPr/>
          </p:nvSpPr>
          <p:spPr>
            <a:xfrm>
              <a:off x="5794782" y="5337759"/>
              <a:ext cx="1630074" cy="76944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spc="-20" dirty="0">
                  <a:solidFill>
                    <a:srgbClr val="003055"/>
                  </a:solidFill>
                  <a:latin typeface="Arial"/>
                  <a:cs typeface="Arial"/>
                </a:rPr>
                <a:t>Город участвует в федеральных и республиканских программах развития («Наш двор» и др.)</a:t>
              </a:r>
            </a:p>
          </p:txBody>
        </p:sp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773F1596-135D-4808-A716-A390D2EBCB3B}"/>
                </a:ext>
              </a:extLst>
            </p:cNvPr>
            <p:cNvCxnSpPr>
              <a:cxnSpLocks/>
            </p:cNvCxnSpPr>
            <p:nvPr/>
          </p:nvCxnSpPr>
          <p:spPr>
            <a:xfrm>
              <a:off x="5798470" y="5280000"/>
              <a:ext cx="1616531" cy="0"/>
            </a:xfrm>
            <a:prstGeom prst="line">
              <a:avLst/>
            </a:prstGeom>
            <a:ln w="19050">
              <a:solidFill>
                <a:srgbClr val="B182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615674D-A4DC-4C2C-92C6-F56043FD5E33}"/>
              </a:ext>
            </a:extLst>
          </p:cNvPr>
          <p:cNvGrpSpPr/>
          <p:nvPr/>
        </p:nvGrpSpPr>
        <p:grpSpPr>
          <a:xfrm>
            <a:off x="6201496" y="5579805"/>
            <a:ext cx="2078486" cy="692384"/>
            <a:chOff x="7786281" y="5280000"/>
            <a:chExt cx="2078486" cy="692384"/>
          </a:xfrm>
        </p:grpSpPr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AECDFB6-28DB-4B0A-B020-54C52C182328}"/>
                </a:ext>
              </a:extLst>
            </p:cNvPr>
            <p:cNvSpPr/>
            <p:nvPr/>
          </p:nvSpPr>
          <p:spPr>
            <a:xfrm>
              <a:off x="7786281" y="5356831"/>
              <a:ext cx="207848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spc="-20" dirty="0">
                  <a:solidFill>
                    <a:srgbClr val="003055"/>
                  </a:solidFill>
                  <a:latin typeface="Arial"/>
                  <a:cs typeface="Arial"/>
                </a:rPr>
                <a:t>Имеет удобную транспортную инфраструктуру (широкие проспекты, удобные развязки, аэропорт, авто- и ж/д вокзал)</a:t>
              </a:r>
            </a:p>
          </p:txBody>
        </p: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0667E847-6ABB-447B-9DBA-E417BED59728}"/>
                </a:ext>
              </a:extLst>
            </p:cNvPr>
            <p:cNvCxnSpPr>
              <a:cxnSpLocks/>
            </p:cNvCxnSpPr>
            <p:nvPr/>
          </p:nvCxnSpPr>
          <p:spPr>
            <a:xfrm>
              <a:off x="7786281" y="5280000"/>
              <a:ext cx="2078486" cy="0"/>
            </a:xfrm>
            <a:prstGeom prst="line">
              <a:avLst/>
            </a:prstGeom>
            <a:ln w="19050">
              <a:solidFill>
                <a:srgbClr val="B182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FD31051-31E3-4405-BE4A-CD9025B29362}"/>
              </a:ext>
            </a:extLst>
          </p:cNvPr>
          <p:cNvGrpSpPr/>
          <p:nvPr/>
        </p:nvGrpSpPr>
        <p:grpSpPr>
          <a:xfrm>
            <a:off x="4096731" y="5579805"/>
            <a:ext cx="1893774" cy="692384"/>
            <a:chOff x="9931242" y="5280000"/>
            <a:chExt cx="1893774" cy="692384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5D44D99A-5095-4646-B51D-13B64BC8F298}"/>
                </a:ext>
              </a:extLst>
            </p:cNvPr>
            <p:cNvSpPr/>
            <p:nvPr/>
          </p:nvSpPr>
          <p:spPr>
            <a:xfrm>
              <a:off x="9931242" y="5356831"/>
              <a:ext cx="1893774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u-RU" sz="1200" spc="-20" dirty="0">
                  <a:solidFill>
                    <a:srgbClr val="003055"/>
                  </a:solidFill>
                  <a:latin typeface="Arial"/>
                  <a:cs typeface="Arial"/>
                </a:rPr>
                <a:t>Красивый и чистый город на берегу реки Кама, окружен лесопарковой зоной в пешей доступности</a:t>
              </a:r>
            </a:p>
          </p:txBody>
        </p: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F8C89F67-4E20-4C4A-9D09-2664820DF890}"/>
                </a:ext>
              </a:extLst>
            </p:cNvPr>
            <p:cNvCxnSpPr>
              <a:cxnSpLocks/>
            </p:cNvCxnSpPr>
            <p:nvPr/>
          </p:nvCxnSpPr>
          <p:spPr>
            <a:xfrm>
              <a:off x="9936206" y="5280000"/>
              <a:ext cx="1888810" cy="0"/>
            </a:xfrm>
            <a:prstGeom prst="line">
              <a:avLst/>
            </a:prstGeom>
            <a:ln w="19050">
              <a:solidFill>
                <a:srgbClr val="B182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2678CB3-6D5D-4682-B8ED-060BDE2621D4}"/>
              </a:ext>
            </a:extLst>
          </p:cNvPr>
          <p:cNvSpPr/>
          <p:nvPr/>
        </p:nvSpPr>
        <p:spPr>
          <a:xfrm>
            <a:off x="6923716" y="346212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8B212A-E856-456C-8E82-8BCEC940B073}"/>
              </a:ext>
            </a:extLst>
          </p:cNvPr>
          <p:cNvSpPr/>
          <p:nvPr/>
        </p:nvSpPr>
        <p:spPr>
          <a:xfrm>
            <a:off x="4581032" y="3584979"/>
            <a:ext cx="684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дет.</a:t>
            </a:r>
            <a:b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сада</a:t>
            </a:r>
            <a:endParaRPr lang="ru-RU" sz="1000" dirty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949BD56A-7B51-41CD-922E-CDDD5F314ED3}"/>
              </a:ext>
            </a:extLst>
          </p:cNvPr>
          <p:cNvSpPr/>
          <p:nvPr/>
        </p:nvSpPr>
        <p:spPr>
          <a:xfrm>
            <a:off x="5601482" y="3727351"/>
            <a:ext cx="5822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  <a:endParaRPr lang="ru-RU" sz="1000" dirty="0"/>
          </a:p>
        </p:txBody>
      </p:sp>
      <p:pic>
        <p:nvPicPr>
          <p:cNvPr id="2244" name="Picture 196" descr="Picture background">
            <a:extLst>
              <a:ext uri="{FF2B5EF4-FFF2-40B4-BE49-F238E27FC236}">
                <a16:creationId xmlns:a16="http://schemas.microsoft.com/office/drawing/2014/main" id="{DBEDFD16-7D7A-4447-BD49-673EDDEC8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30" t="20619" b="3008"/>
          <a:stretch/>
        </p:blipFill>
        <p:spPr bwMode="auto">
          <a:xfrm>
            <a:off x="6338330" y="2127524"/>
            <a:ext cx="1628693" cy="14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FA04615-4D0C-43E5-BCA2-F797F1AEA0BF}"/>
              </a:ext>
            </a:extLst>
          </p:cNvPr>
          <p:cNvSpPr/>
          <p:nvPr/>
        </p:nvSpPr>
        <p:spPr>
          <a:xfrm>
            <a:off x="7409293" y="3548150"/>
            <a:ext cx="1339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колледжей</a:t>
            </a:r>
            <a:b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техникумов</a:t>
            </a:r>
            <a:endParaRPr lang="ru-RU" sz="1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10ADAEC-6975-4F68-A122-32ED51FC5469}"/>
              </a:ext>
            </a:extLst>
          </p:cNvPr>
          <p:cNvSpPr/>
          <p:nvPr/>
        </p:nvSpPr>
        <p:spPr>
          <a:xfrm>
            <a:off x="6338330" y="4997928"/>
            <a:ext cx="4343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3055"/>
                </a:solidFill>
                <a:latin typeface="Arial"/>
                <a:cs typeface="Arial"/>
              </a:rPr>
              <a:t>- ГОРОД, ГДЕ КОМФОРТНО ЖИТЬ</a:t>
            </a:r>
            <a:endParaRPr lang="ru-RU" sz="2000" dirty="0"/>
          </a:p>
        </p:txBody>
      </p:sp>
      <p:pic>
        <p:nvPicPr>
          <p:cNvPr id="26" name="Рисунок 25" descr="Семья с двумя детьми">
            <a:extLst>
              <a:ext uri="{FF2B5EF4-FFF2-40B4-BE49-F238E27FC236}">
                <a16:creationId xmlns:a16="http://schemas.microsoft.com/office/drawing/2014/main" id="{72D963D8-5C64-4487-B6FE-BEE4196BC3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352085" y="4054787"/>
            <a:ext cx="914400" cy="9144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E931FF-3AC4-405B-BC4C-158427405BF3}"/>
              </a:ext>
            </a:extLst>
          </p:cNvPr>
          <p:cNvSpPr/>
          <p:nvPr/>
        </p:nvSpPr>
        <p:spPr>
          <a:xfrm>
            <a:off x="3939285" y="3914337"/>
            <a:ext cx="22284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последние 5 лет открылись: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7A5BC2-ADFB-4315-9AEC-8A5E7018E345}"/>
              </a:ext>
            </a:extLst>
          </p:cNvPr>
          <p:cNvSpPr/>
          <p:nvPr/>
        </p:nvSpPr>
        <p:spPr>
          <a:xfrm>
            <a:off x="4211379" y="4131118"/>
            <a:ext cx="739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детсадов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228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3802668" cy="6858796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pic>
        <p:nvPicPr>
          <p:cNvPr id="6" name="object 7"/>
          <p:cNvPicPr/>
          <p:nvPr/>
        </p:nvPicPr>
        <p:blipFill rotWithShape="1">
          <a:blip r:embed="rId3" cstate="print"/>
          <a:srcRect l="2502"/>
          <a:stretch/>
        </p:blipFill>
        <p:spPr>
          <a:xfrm>
            <a:off x="0" y="-9294"/>
            <a:ext cx="3802668" cy="3006494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79F1A4EA-5E43-40DF-AD32-8176C02EFB43}"/>
              </a:ext>
            </a:extLst>
          </p:cNvPr>
          <p:cNvSpPr/>
          <p:nvPr/>
        </p:nvSpPr>
        <p:spPr>
          <a:xfrm>
            <a:off x="3971926" y="4662720"/>
            <a:ext cx="7995262" cy="2036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8743" y="3292048"/>
            <a:ext cx="3081741" cy="4294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51">
              <a:spcBef>
                <a:spcPts val="99"/>
              </a:spcBef>
            </a:pPr>
            <a:r>
              <a:rPr lang="ru-RU" sz="2191" b="1" spc="-20" dirty="0">
                <a:solidFill>
                  <a:srgbClr val="FFFFFF"/>
                </a:solidFill>
                <a:latin typeface="Arial"/>
                <a:cs typeface="Arial"/>
              </a:rPr>
              <a:t>ИСТОРИЯ</a:t>
            </a:r>
            <a:r>
              <a:rPr lang="en-US" sz="2191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2191" b="1" spc="-20" dirty="0">
                <a:solidFill>
                  <a:srgbClr val="FFFFFF"/>
                </a:solidFill>
                <a:latin typeface="Arial"/>
                <a:cs typeface="Arial"/>
              </a:rPr>
              <a:t>СИЛЬНЫХ</a:t>
            </a:r>
            <a:endParaRPr lang="ru-RU" sz="2191" dirty="0"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202" y="3780212"/>
            <a:ext cx="3327762" cy="46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95" marR="5061">
              <a:spcBef>
                <a:spcPts val="2057"/>
              </a:spcBef>
            </a:pPr>
            <a:r>
              <a:rPr lang="ru-RU" sz="1195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55</a:t>
            </a:r>
            <a:r>
              <a:rPr lang="ru-RU" sz="1195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95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ru-RU" sz="1195" spc="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ПАО </a:t>
            </a:r>
            <a:r>
              <a:rPr lang="ru-RU" sz="1195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«КАМАЗ»</a:t>
            </a:r>
            <a:r>
              <a:rPr lang="ru-RU" sz="1195" spc="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195" spc="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95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</a:t>
            </a:r>
            <a:r>
              <a:rPr lang="ru-RU" sz="1195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95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крупный</a:t>
            </a:r>
            <a:r>
              <a:rPr lang="ru-RU" sz="1195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95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</a:t>
            </a:r>
            <a:r>
              <a:rPr lang="ru-RU" sz="1195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95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большегрузов </a:t>
            </a:r>
            <a:r>
              <a:rPr lang="ru-RU" sz="1195" spc="-383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9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71926" y="177700"/>
            <a:ext cx="7989142" cy="9771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graphicFrame>
        <p:nvGraphicFramePr>
          <p:cNvPr id="31" name="Объект 30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CorelDRAW" r:id="rId4" imgW="881640" imgH="236520" progId="">
                  <p:embed/>
                </p:oleObj>
              </mc:Choice>
              <mc:Fallback>
                <p:oleObj name="CorelDRAW" r:id="rId4" imgW="881640" imgH="236520" progId="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bject 15">
            <a:extLst>
              <a:ext uri="{FF2B5EF4-FFF2-40B4-BE49-F238E27FC236}">
                <a16:creationId xmlns:a16="http://schemas.microsoft.com/office/drawing/2014/main" id="{5E7E76BA-6288-4248-BACD-D81A1EBDB25F}"/>
              </a:ext>
            </a:extLst>
          </p:cNvPr>
          <p:cNvSpPr/>
          <p:nvPr/>
        </p:nvSpPr>
        <p:spPr>
          <a:xfrm>
            <a:off x="4058008" y="1467444"/>
            <a:ext cx="59290" cy="59290"/>
          </a:xfrm>
          <a:custGeom>
            <a:avLst/>
            <a:gdLst/>
            <a:ahLst/>
            <a:cxnLst/>
            <a:rect l="l" t="t" r="r" b="b"/>
            <a:pathLst>
              <a:path w="60959" h="60959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5D437FEE-C936-4DB2-8DC1-182C0C9770A8}"/>
              </a:ext>
            </a:extLst>
          </p:cNvPr>
          <p:cNvSpPr/>
          <p:nvPr/>
        </p:nvSpPr>
        <p:spPr>
          <a:xfrm>
            <a:off x="4058008" y="1790862"/>
            <a:ext cx="59290" cy="59290"/>
          </a:xfrm>
          <a:custGeom>
            <a:avLst/>
            <a:gdLst/>
            <a:ahLst/>
            <a:cxnLst/>
            <a:rect l="l" t="t" r="r" b="b"/>
            <a:pathLst>
              <a:path w="60959" h="60959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1">
            <a:extLst>
              <a:ext uri="{FF2B5EF4-FFF2-40B4-BE49-F238E27FC236}">
                <a16:creationId xmlns:a16="http://schemas.microsoft.com/office/drawing/2014/main" id="{EC7C3143-FA34-46DD-9421-D93762E85680}"/>
              </a:ext>
            </a:extLst>
          </p:cNvPr>
          <p:cNvSpPr/>
          <p:nvPr/>
        </p:nvSpPr>
        <p:spPr>
          <a:xfrm>
            <a:off x="4058008" y="2094442"/>
            <a:ext cx="59290" cy="5929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4">
            <a:extLst>
              <a:ext uri="{FF2B5EF4-FFF2-40B4-BE49-F238E27FC236}">
                <a16:creationId xmlns:a16="http://schemas.microsoft.com/office/drawing/2014/main" id="{18A9F309-0C91-45A3-834D-E7074345C7A7}"/>
              </a:ext>
            </a:extLst>
          </p:cNvPr>
          <p:cNvSpPr txBox="1"/>
          <p:nvPr/>
        </p:nvSpPr>
        <p:spPr>
          <a:xfrm>
            <a:off x="7224769" y="2997200"/>
            <a:ext cx="1748421" cy="288494"/>
          </a:xfrm>
          <a:prstGeom prst="rect">
            <a:avLst/>
          </a:prstGeom>
        </p:spPr>
        <p:txBody>
          <a:bodyPr vert="horz" wrap="square" lIns="0" tIns="11384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b="1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ГОРДИМСЯ</a:t>
            </a:r>
            <a:endParaRPr lang="ru-RU" b="1" dirty="0">
              <a:solidFill>
                <a:srgbClr val="003055"/>
              </a:solidFill>
              <a:latin typeface="Arial"/>
              <a:cs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2F3372-3744-4129-9A16-CEE88C4F4593}"/>
              </a:ext>
            </a:extLst>
          </p:cNvPr>
          <p:cNvSpPr/>
          <p:nvPr/>
        </p:nvSpPr>
        <p:spPr>
          <a:xfrm>
            <a:off x="7776310" y="6157080"/>
            <a:ext cx="1197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-20" dirty="0">
                <a:solidFill>
                  <a:srgbClr val="B182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735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5D6D1B5-7410-407A-A7DB-550F73DFEE1B}"/>
              </a:ext>
            </a:extLst>
          </p:cNvPr>
          <p:cNvSpPr/>
          <p:nvPr/>
        </p:nvSpPr>
        <p:spPr>
          <a:xfrm>
            <a:off x="8606097" y="6289414"/>
            <a:ext cx="3358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2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профессий и специальностей</a:t>
            </a:r>
            <a:endParaRPr lang="ru-RU" sz="1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C5A252F-C306-4920-8658-6F3D884166BD}"/>
              </a:ext>
            </a:extLst>
          </p:cNvPr>
          <p:cNvSpPr/>
          <p:nvPr/>
        </p:nvSpPr>
        <p:spPr>
          <a:xfrm>
            <a:off x="3925685" y="6317555"/>
            <a:ext cx="4209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2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списке профессий ПАО «КАМАЗ» на сегодня</a:t>
            </a:r>
            <a:endParaRPr lang="ru-RU" sz="1400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FEC16597-6524-4606-B9D5-B0CBBBE43AFA}"/>
              </a:ext>
            </a:extLst>
          </p:cNvPr>
          <p:cNvSpPr/>
          <p:nvPr/>
        </p:nvSpPr>
        <p:spPr>
          <a:xfrm>
            <a:off x="6369518" y="5685747"/>
            <a:ext cx="32776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spc="-2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НАЙДЕТСЯ КАЖДОМУ</a:t>
            </a:r>
            <a:endParaRPr lang="ru-RU" sz="1600" b="1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BC1A9F2-13FF-4569-97A0-57596019683E}"/>
              </a:ext>
            </a:extLst>
          </p:cNvPr>
          <p:cNvGrpSpPr/>
          <p:nvPr/>
        </p:nvGrpSpPr>
        <p:grpSpPr>
          <a:xfrm>
            <a:off x="5105479" y="3394357"/>
            <a:ext cx="1803626" cy="1197283"/>
            <a:chOff x="6238105" y="3164252"/>
            <a:chExt cx="1803626" cy="1197283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70E5CAA-8A35-435C-974E-1AF27500B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26572" t="13564" r="21486" b="13823"/>
            <a:stretch/>
          </p:blipFill>
          <p:spPr>
            <a:xfrm>
              <a:off x="6799642" y="3164252"/>
              <a:ext cx="680553" cy="672669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86BC6A82-4440-4B77-B685-BA324FAB0C41}"/>
                </a:ext>
              </a:extLst>
            </p:cNvPr>
            <p:cNvSpPr/>
            <p:nvPr/>
          </p:nvSpPr>
          <p:spPr>
            <a:xfrm>
              <a:off x="6238105" y="3807537"/>
              <a:ext cx="180362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600"/>
                </a:spcBef>
                <a:buClr>
                  <a:srgbClr val="B18200"/>
                </a:buClr>
              </a:pPr>
              <a:r>
                <a:rPr lang="ru-RU" sz="1000" b="1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Каждый</a:t>
              </a:r>
              <a:r>
                <a:rPr lang="ru-RU" sz="1000" b="1" spc="-5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spc="-1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третий грузовик </a:t>
              </a:r>
              <a:r>
                <a:rPr lang="ru-RU" sz="1000" spc="-1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стране</a:t>
              </a:r>
              <a:r>
                <a:rPr lang="ru-RU" sz="1000" spc="-5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spc="-3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выходит под брендом «</a:t>
              </a:r>
              <a:r>
                <a:rPr lang="ru-RU" sz="1000" spc="-4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КАМАЗ»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D3CCC4E-5301-4A72-B082-0B2D9760B306}"/>
              </a:ext>
            </a:extLst>
          </p:cNvPr>
          <p:cNvGrpSpPr/>
          <p:nvPr/>
        </p:nvGrpSpPr>
        <p:grpSpPr>
          <a:xfrm>
            <a:off x="7224769" y="3445932"/>
            <a:ext cx="1748421" cy="1145708"/>
            <a:chOff x="8033871" y="3215827"/>
            <a:chExt cx="1748421" cy="1145708"/>
          </a:xfrm>
        </p:grpSpPr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17E2821B-87EE-45CA-BBAE-830BB6FADB67}"/>
                </a:ext>
              </a:extLst>
            </p:cNvPr>
            <p:cNvSpPr/>
            <p:nvPr/>
          </p:nvSpPr>
          <p:spPr>
            <a:xfrm>
              <a:off x="8632145" y="3215827"/>
              <a:ext cx="551872" cy="578097"/>
            </a:xfrm>
            <a:custGeom>
              <a:avLst/>
              <a:gdLst>
                <a:gd name="connsiteX0" fmla="*/ 2320523 w 3271266"/>
                <a:gd name="connsiteY0" fmla="*/ 2921848 h 3426714"/>
                <a:gd name="connsiteX1" fmla="*/ 2668683 w 3271266"/>
                <a:gd name="connsiteY1" fmla="*/ 2921848 h 3426714"/>
                <a:gd name="connsiteX2" fmla="*/ 2776214 w 3271266"/>
                <a:gd name="connsiteY2" fmla="*/ 2877075 h 3426714"/>
                <a:gd name="connsiteX3" fmla="*/ 2776303 w 3271266"/>
                <a:gd name="connsiteY3" fmla="*/ 2877164 h 3426714"/>
                <a:gd name="connsiteX4" fmla="*/ 2820996 w 3271266"/>
                <a:gd name="connsiteY4" fmla="*/ 2769517 h 3426714"/>
                <a:gd name="connsiteX5" fmla="*/ 2820996 w 3271266"/>
                <a:gd name="connsiteY5" fmla="*/ 2585833 h 3426714"/>
                <a:gd name="connsiteX6" fmla="*/ 2372753 w 3271266"/>
                <a:gd name="connsiteY6" fmla="*/ 2585833 h 3426714"/>
                <a:gd name="connsiteX7" fmla="*/ 2272035 w 3271266"/>
                <a:gd name="connsiteY7" fmla="*/ 2544390 h 3426714"/>
                <a:gd name="connsiteX8" fmla="*/ 2271535 w 3271266"/>
                <a:gd name="connsiteY8" fmla="*/ 2543935 h 3426714"/>
                <a:gd name="connsiteX9" fmla="*/ 2271186 w 3271266"/>
                <a:gd name="connsiteY9" fmla="*/ 2543587 h 3426714"/>
                <a:gd name="connsiteX10" fmla="*/ 2271008 w 3271266"/>
                <a:gd name="connsiteY10" fmla="*/ 2543381 h 3426714"/>
                <a:gd name="connsiteX11" fmla="*/ 2228735 w 3271266"/>
                <a:gd name="connsiteY11" fmla="*/ 2441842 h 3426714"/>
                <a:gd name="connsiteX12" fmla="*/ 2228735 w 3271266"/>
                <a:gd name="connsiteY12" fmla="*/ 2318255 h 3426714"/>
                <a:gd name="connsiteX13" fmla="*/ 2254961 w 3271266"/>
                <a:gd name="connsiteY13" fmla="*/ 2255122 h 3426714"/>
                <a:gd name="connsiteX14" fmla="*/ 2318121 w 3271266"/>
                <a:gd name="connsiteY14" fmla="*/ 2228922 h 3426714"/>
                <a:gd name="connsiteX15" fmla="*/ 2820996 w 3271266"/>
                <a:gd name="connsiteY15" fmla="*/ 2228922 h 3426714"/>
                <a:gd name="connsiteX16" fmla="*/ 2820996 w 3271266"/>
                <a:gd name="connsiteY16" fmla="*/ 1847437 h 3426714"/>
                <a:gd name="connsiteX17" fmla="*/ 2484017 w 3271266"/>
                <a:gd name="connsiteY17" fmla="*/ 2055142 h 3426714"/>
                <a:gd name="connsiteX18" fmla="*/ 2453111 w 3271266"/>
                <a:gd name="connsiteY18" fmla="*/ 2065339 h 3426714"/>
                <a:gd name="connsiteX19" fmla="*/ 819853 w 3271266"/>
                <a:gd name="connsiteY19" fmla="*/ 2065339 h 3426714"/>
                <a:gd name="connsiteX20" fmla="*/ 788948 w 3271266"/>
                <a:gd name="connsiteY20" fmla="*/ 2055142 h 3426714"/>
                <a:gd name="connsiteX21" fmla="*/ 451950 w 3271266"/>
                <a:gd name="connsiteY21" fmla="*/ 1847410 h 3426714"/>
                <a:gd name="connsiteX22" fmla="*/ 451950 w 3271266"/>
                <a:gd name="connsiteY22" fmla="*/ 2228922 h 3426714"/>
                <a:gd name="connsiteX23" fmla="*/ 954861 w 3271266"/>
                <a:gd name="connsiteY23" fmla="*/ 2228922 h 3426714"/>
                <a:gd name="connsiteX24" fmla="*/ 1017798 w 3271266"/>
                <a:gd name="connsiteY24" fmla="*/ 2255122 h 3426714"/>
                <a:gd name="connsiteX25" fmla="*/ 1018003 w 3271266"/>
                <a:gd name="connsiteY25" fmla="*/ 2255301 h 3426714"/>
                <a:gd name="connsiteX26" fmla="*/ 1018762 w 3271266"/>
                <a:gd name="connsiteY26" fmla="*/ 2256077 h 3426714"/>
                <a:gd name="connsiteX27" fmla="*/ 1044203 w 3271266"/>
                <a:gd name="connsiteY27" fmla="*/ 2318255 h 3426714"/>
                <a:gd name="connsiteX28" fmla="*/ 1044203 w 3271266"/>
                <a:gd name="connsiteY28" fmla="*/ 2441842 h 3426714"/>
                <a:gd name="connsiteX29" fmla="*/ 1001938 w 3271266"/>
                <a:gd name="connsiteY29" fmla="*/ 2543587 h 3426714"/>
                <a:gd name="connsiteX30" fmla="*/ 900211 w 3271266"/>
                <a:gd name="connsiteY30" fmla="*/ 2585833 h 3426714"/>
                <a:gd name="connsiteX31" fmla="*/ 451950 w 3271266"/>
                <a:gd name="connsiteY31" fmla="*/ 2585833 h 3426714"/>
                <a:gd name="connsiteX32" fmla="*/ 451950 w 3271266"/>
                <a:gd name="connsiteY32" fmla="*/ 2769517 h 3426714"/>
                <a:gd name="connsiteX33" fmla="*/ 496634 w 3271266"/>
                <a:gd name="connsiteY33" fmla="*/ 2877164 h 3426714"/>
                <a:gd name="connsiteX34" fmla="*/ 604264 w 3271266"/>
                <a:gd name="connsiteY34" fmla="*/ 2921848 h 3426714"/>
                <a:gd name="connsiteX35" fmla="*/ 1154842 w 3271266"/>
                <a:gd name="connsiteY35" fmla="*/ 2921848 h 3426714"/>
                <a:gd name="connsiteX36" fmla="*/ 1206786 w 3271266"/>
                <a:gd name="connsiteY36" fmla="*/ 2973792 h 3426714"/>
                <a:gd name="connsiteX37" fmla="*/ 1154842 w 3271266"/>
                <a:gd name="connsiteY37" fmla="*/ 3025736 h 3426714"/>
                <a:gd name="connsiteX38" fmla="*/ 1041756 w 3271266"/>
                <a:gd name="connsiteY38" fmla="*/ 3025736 h 3426714"/>
                <a:gd name="connsiteX39" fmla="*/ 1041756 w 3271266"/>
                <a:gd name="connsiteY39" fmla="*/ 3339079 h 3426714"/>
                <a:gd name="connsiteX40" fmla="*/ 1015538 w 3271266"/>
                <a:gd name="connsiteY40" fmla="*/ 3402212 h 3426714"/>
                <a:gd name="connsiteX41" fmla="*/ 952423 w 3271266"/>
                <a:gd name="connsiteY41" fmla="*/ 3428420 h 3426714"/>
                <a:gd name="connsiteX42" fmla="*/ 641661 w 3271266"/>
                <a:gd name="connsiteY42" fmla="*/ 3428420 h 3426714"/>
                <a:gd name="connsiteX43" fmla="*/ 578546 w 3271266"/>
                <a:gd name="connsiteY43" fmla="*/ 3402212 h 3426714"/>
                <a:gd name="connsiteX44" fmla="*/ 552320 w 3271266"/>
                <a:gd name="connsiteY44" fmla="*/ 3339079 h 3426714"/>
                <a:gd name="connsiteX45" fmla="*/ 552320 w 3271266"/>
                <a:gd name="connsiteY45" fmla="*/ 3020387 h 3426714"/>
                <a:gd name="connsiteX46" fmla="*/ 423473 w 3271266"/>
                <a:gd name="connsiteY46" fmla="*/ 2950512 h 3426714"/>
                <a:gd name="connsiteX47" fmla="*/ 423286 w 3271266"/>
                <a:gd name="connsiteY47" fmla="*/ 2950325 h 3426714"/>
                <a:gd name="connsiteX48" fmla="*/ 348062 w 3271266"/>
                <a:gd name="connsiteY48" fmla="*/ 2769517 h 3426714"/>
                <a:gd name="connsiteX49" fmla="*/ 348062 w 3271266"/>
                <a:gd name="connsiteY49" fmla="*/ 1395122 h 3426714"/>
                <a:gd name="connsiteX50" fmla="*/ 339624 w 3271266"/>
                <a:gd name="connsiteY50" fmla="*/ 1395425 h 3426714"/>
                <a:gd name="connsiteX51" fmla="*/ 112729 w 3271266"/>
                <a:gd name="connsiteY51" fmla="*/ 1395425 h 3426714"/>
                <a:gd name="connsiteX52" fmla="*/ 33550 w 3271266"/>
                <a:gd name="connsiteY52" fmla="*/ 1362484 h 3426714"/>
                <a:gd name="connsiteX53" fmla="*/ 33362 w 3271266"/>
                <a:gd name="connsiteY53" fmla="*/ 1362296 h 3426714"/>
                <a:gd name="connsiteX54" fmla="*/ 411 w 3271266"/>
                <a:gd name="connsiteY54" fmla="*/ 1283108 h 3426714"/>
                <a:gd name="connsiteX55" fmla="*/ 411 w 3271266"/>
                <a:gd name="connsiteY55" fmla="*/ 789751 h 3426714"/>
                <a:gd name="connsiteX56" fmla="*/ 66697 w 3271266"/>
                <a:gd name="connsiteY56" fmla="*/ 630249 h 3426714"/>
                <a:gd name="connsiteX57" fmla="*/ 226190 w 3271266"/>
                <a:gd name="connsiteY57" fmla="*/ 563955 h 3426714"/>
                <a:gd name="connsiteX58" fmla="*/ 339624 w 3271266"/>
                <a:gd name="connsiteY58" fmla="*/ 563955 h 3426714"/>
                <a:gd name="connsiteX59" fmla="*/ 348062 w 3271266"/>
                <a:gd name="connsiteY59" fmla="*/ 564277 h 3426714"/>
                <a:gd name="connsiteX60" fmla="*/ 348062 w 3271266"/>
                <a:gd name="connsiteY60" fmla="*/ 256604 h 3426714"/>
                <a:gd name="connsiteX61" fmla="*/ 423286 w 3271266"/>
                <a:gd name="connsiteY61" fmla="*/ 75805 h 3426714"/>
                <a:gd name="connsiteX62" fmla="*/ 423473 w 3271266"/>
                <a:gd name="connsiteY62" fmla="*/ 75626 h 3426714"/>
                <a:gd name="connsiteX63" fmla="*/ 604264 w 3271266"/>
                <a:gd name="connsiteY63" fmla="*/ 411 h 3426714"/>
                <a:gd name="connsiteX64" fmla="*/ 1980659 w 3271266"/>
                <a:gd name="connsiteY64" fmla="*/ 411 h 3426714"/>
                <a:gd name="connsiteX65" fmla="*/ 2032603 w 3271266"/>
                <a:gd name="connsiteY65" fmla="*/ 52355 h 3426714"/>
                <a:gd name="connsiteX66" fmla="*/ 1980659 w 3271266"/>
                <a:gd name="connsiteY66" fmla="*/ 104291 h 3426714"/>
                <a:gd name="connsiteX67" fmla="*/ 604264 w 3271266"/>
                <a:gd name="connsiteY67" fmla="*/ 104291 h 3426714"/>
                <a:gd name="connsiteX68" fmla="*/ 496634 w 3271266"/>
                <a:gd name="connsiteY68" fmla="*/ 148984 h 3426714"/>
                <a:gd name="connsiteX69" fmla="*/ 451950 w 3271266"/>
                <a:gd name="connsiteY69" fmla="*/ 256604 h 3426714"/>
                <a:gd name="connsiteX70" fmla="*/ 451950 w 3271266"/>
                <a:gd name="connsiteY70" fmla="*/ 431715 h 3426714"/>
                <a:gd name="connsiteX71" fmla="*/ 2820996 w 3271266"/>
                <a:gd name="connsiteY71" fmla="*/ 431715 h 3426714"/>
                <a:gd name="connsiteX72" fmla="*/ 2820996 w 3271266"/>
                <a:gd name="connsiteY72" fmla="*/ 256604 h 3426714"/>
                <a:gd name="connsiteX73" fmla="*/ 2778518 w 3271266"/>
                <a:gd name="connsiteY73" fmla="*/ 151225 h 3426714"/>
                <a:gd name="connsiteX74" fmla="*/ 2776214 w 3271266"/>
                <a:gd name="connsiteY74" fmla="*/ 149046 h 3426714"/>
                <a:gd name="connsiteX75" fmla="*/ 2668683 w 3271266"/>
                <a:gd name="connsiteY75" fmla="*/ 104291 h 3426714"/>
                <a:gd name="connsiteX76" fmla="*/ 2327131 w 3271266"/>
                <a:gd name="connsiteY76" fmla="*/ 104291 h 3426714"/>
                <a:gd name="connsiteX77" fmla="*/ 2275169 w 3271266"/>
                <a:gd name="connsiteY77" fmla="*/ 52355 h 3426714"/>
                <a:gd name="connsiteX78" fmla="*/ 2327131 w 3271266"/>
                <a:gd name="connsiteY78" fmla="*/ 411 h 3426714"/>
                <a:gd name="connsiteX79" fmla="*/ 2668683 w 3271266"/>
                <a:gd name="connsiteY79" fmla="*/ 411 h 3426714"/>
                <a:gd name="connsiteX80" fmla="*/ 2849661 w 3271266"/>
                <a:gd name="connsiteY80" fmla="*/ 75626 h 3426714"/>
                <a:gd name="connsiteX81" fmla="*/ 2852563 w 3271266"/>
                <a:gd name="connsiteY81" fmla="*/ 78778 h 3426714"/>
                <a:gd name="connsiteX82" fmla="*/ 2924875 w 3271266"/>
                <a:gd name="connsiteY82" fmla="*/ 256604 h 3426714"/>
                <a:gd name="connsiteX83" fmla="*/ 2924875 w 3271266"/>
                <a:gd name="connsiteY83" fmla="*/ 482302 h 3426714"/>
                <a:gd name="connsiteX84" fmla="*/ 2924893 w 3271266"/>
                <a:gd name="connsiteY84" fmla="*/ 483650 h 3426714"/>
                <a:gd name="connsiteX85" fmla="*/ 2924893 w 3271266"/>
                <a:gd name="connsiteY85" fmla="*/ 564277 h 3426714"/>
                <a:gd name="connsiteX86" fmla="*/ 2933332 w 3271266"/>
                <a:gd name="connsiteY86" fmla="*/ 563955 h 3426714"/>
                <a:gd name="connsiteX87" fmla="*/ 3046783 w 3271266"/>
                <a:gd name="connsiteY87" fmla="*/ 563955 h 3426714"/>
                <a:gd name="connsiteX88" fmla="*/ 3206277 w 3271266"/>
                <a:gd name="connsiteY88" fmla="*/ 630249 h 3426714"/>
                <a:gd name="connsiteX89" fmla="*/ 3272553 w 3271266"/>
                <a:gd name="connsiteY89" fmla="*/ 789751 h 3426714"/>
                <a:gd name="connsiteX90" fmla="*/ 3272553 w 3271266"/>
                <a:gd name="connsiteY90" fmla="*/ 1283108 h 3426714"/>
                <a:gd name="connsiteX91" fmla="*/ 3239584 w 3271266"/>
                <a:gd name="connsiteY91" fmla="*/ 1362484 h 3426714"/>
                <a:gd name="connsiteX92" fmla="*/ 3160235 w 3271266"/>
                <a:gd name="connsiteY92" fmla="*/ 1395425 h 3426714"/>
                <a:gd name="connsiteX93" fmla="*/ 2933332 w 3271266"/>
                <a:gd name="connsiteY93" fmla="*/ 1395425 h 3426714"/>
                <a:gd name="connsiteX94" fmla="*/ 2924893 w 3271266"/>
                <a:gd name="connsiteY94" fmla="*/ 1395122 h 3426714"/>
                <a:gd name="connsiteX95" fmla="*/ 2924893 w 3271266"/>
                <a:gd name="connsiteY95" fmla="*/ 1754595 h 3426714"/>
                <a:gd name="connsiteX96" fmla="*/ 2924875 w 3271266"/>
                <a:gd name="connsiteY96" fmla="*/ 1755952 h 3426714"/>
                <a:gd name="connsiteX97" fmla="*/ 2924875 w 3271266"/>
                <a:gd name="connsiteY97" fmla="*/ 2316567 h 3426714"/>
                <a:gd name="connsiteX98" fmla="*/ 2924893 w 3271266"/>
                <a:gd name="connsiteY98" fmla="*/ 2318255 h 3426714"/>
                <a:gd name="connsiteX99" fmla="*/ 2924893 w 3271266"/>
                <a:gd name="connsiteY99" fmla="*/ 2496474 h 3426714"/>
                <a:gd name="connsiteX100" fmla="*/ 2924875 w 3271266"/>
                <a:gd name="connsiteY100" fmla="*/ 2498215 h 3426714"/>
                <a:gd name="connsiteX101" fmla="*/ 2924875 w 3271266"/>
                <a:gd name="connsiteY101" fmla="*/ 2769517 h 3426714"/>
                <a:gd name="connsiteX102" fmla="*/ 2849661 w 3271266"/>
                <a:gd name="connsiteY102" fmla="*/ 2950325 h 3426714"/>
                <a:gd name="connsiteX103" fmla="*/ 2849544 w 3271266"/>
                <a:gd name="connsiteY103" fmla="*/ 2950405 h 3426714"/>
                <a:gd name="connsiteX104" fmla="*/ 2849661 w 3271266"/>
                <a:gd name="connsiteY104" fmla="*/ 2950512 h 3426714"/>
                <a:gd name="connsiteX105" fmla="*/ 2720618 w 3271266"/>
                <a:gd name="connsiteY105" fmla="*/ 3020405 h 3426714"/>
                <a:gd name="connsiteX106" fmla="*/ 2720618 w 3271266"/>
                <a:gd name="connsiteY106" fmla="*/ 3339079 h 3426714"/>
                <a:gd name="connsiteX107" fmla="*/ 2694418 w 3271266"/>
                <a:gd name="connsiteY107" fmla="*/ 3402212 h 3426714"/>
                <a:gd name="connsiteX108" fmla="*/ 2631303 w 3271266"/>
                <a:gd name="connsiteY108" fmla="*/ 3428420 h 3426714"/>
                <a:gd name="connsiteX109" fmla="*/ 2320523 w 3271266"/>
                <a:gd name="connsiteY109" fmla="*/ 3428420 h 3426714"/>
                <a:gd name="connsiteX110" fmla="*/ 2257408 w 3271266"/>
                <a:gd name="connsiteY110" fmla="*/ 3402212 h 3426714"/>
                <a:gd name="connsiteX111" fmla="*/ 2231208 w 3271266"/>
                <a:gd name="connsiteY111" fmla="*/ 3339079 h 3426714"/>
                <a:gd name="connsiteX112" fmla="*/ 2231208 w 3271266"/>
                <a:gd name="connsiteY112" fmla="*/ 3025736 h 3426714"/>
                <a:gd name="connsiteX113" fmla="*/ 1501287 w 3271266"/>
                <a:gd name="connsiteY113" fmla="*/ 3025736 h 3426714"/>
                <a:gd name="connsiteX114" fmla="*/ 1449352 w 3271266"/>
                <a:gd name="connsiteY114" fmla="*/ 2973792 h 3426714"/>
                <a:gd name="connsiteX115" fmla="*/ 1501287 w 3271266"/>
                <a:gd name="connsiteY115" fmla="*/ 2921848 h 3426714"/>
                <a:gd name="connsiteX116" fmla="*/ 2616739 w 3271266"/>
                <a:gd name="connsiteY116" fmla="*/ 3025736 h 3426714"/>
                <a:gd name="connsiteX117" fmla="*/ 2335105 w 3271266"/>
                <a:gd name="connsiteY117" fmla="*/ 3025736 h 3426714"/>
                <a:gd name="connsiteX118" fmla="*/ 2335105 w 3271266"/>
                <a:gd name="connsiteY118" fmla="*/ 3324532 h 3426714"/>
                <a:gd name="connsiteX119" fmla="*/ 2616739 w 3271266"/>
                <a:gd name="connsiteY119" fmla="*/ 3324532 h 3426714"/>
                <a:gd name="connsiteX120" fmla="*/ 937859 w 3271266"/>
                <a:gd name="connsiteY120" fmla="*/ 3025736 h 3426714"/>
                <a:gd name="connsiteX121" fmla="*/ 656226 w 3271266"/>
                <a:gd name="connsiteY121" fmla="*/ 3025736 h 3426714"/>
                <a:gd name="connsiteX122" fmla="*/ 656226 w 3271266"/>
                <a:gd name="connsiteY122" fmla="*/ 3324532 h 3426714"/>
                <a:gd name="connsiteX123" fmla="*/ 937859 w 3271266"/>
                <a:gd name="connsiteY123" fmla="*/ 3324532 h 3426714"/>
                <a:gd name="connsiteX124" fmla="*/ 3046783 w 3271266"/>
                <a:gd name="connsiteY124" fmla="*/ 667861 h 3426714"/>
                <a:gd name="connsiteX125" fmla="*/ 2933332 w 3271266"/>
                <a:gd name="connsiteY125" fmla="*/ 667861 h 3426714"/>
                <a:gd name="connsiteX126" fmla="*/ 2927411 w 3271266"/>
                <a:gd name="connsiteY126" fmla="*/ 670192 h 3426714"/>
                <a:gd name="connsiteX127" fmla="*/ 2927206 w 3271266"/>
                <a:gd name="connsiteY127" fmla="*/ 670370 h 3426714"/>
                <a:gd name="connsiteX128" fmla="*/ 2924893 w 3271266"/>
                <a:gd name="connsiteY128" fmla="*/ 676085 h 3426714"/>
                <a:gd name="connsiteX129" fmla="*/ 2924893 w 3271266"/>
                <a:gd name="connsiteY129" fmla="*/ 1283322 h 3426714"/>
                <a:gd name="connsiteX130" fmla="*/ 2927411 w 3271266"/>
                <a:gd name="connsiteY130" fmla="*/ 1289037 h 3426714"/>
                <a:gd name="connsiteX131" fmla="*/ 2933332 w 3271266"/>
                <a:gd name="connsiteY131" fmla="*/ 1291546 h 3426714"/>
                <a:gd name="connsiteX132" fmla="*/ 3160235 w 3271266"/>
                <a:gd name="connsiteY132" fmla="*/ 1291546 h 3426714"/>
                <a:gd name="connsiteX133" fmla="*/ 3166155 w 3271266"/>
                <a:gd name="connsiteY133" fmla="*/ 1289037 h 3426714"/>
                <a:gd name="connsiteX134" fmla="*/ 3168674 w 3271266"/>
                <a:gd name="connsiteY134" fmla="*/ 1283108 h 3426714"/>
                <a:gd name="connsiteX135" fmla="*/ 3168674 w 3271266"/>
                <a:gd name="connsiteY135" fmla="*/ 789751 h 3426714"/>
                <a:gd name="connsiteX136" fmla="*/ 3132830 w 3271266"/>
                <a:gd name="connsiteY136" fmla="*/ 703678 h 3426714"/>
                <a:gd name="connsiteX137" fmla="*/ 3046783 w 3271266"/>
                <a:gd name="connsiteY137" fmla="*/ 667861 h 3426714"/>
                <a:gd name="connsiteX138" fmla="*/ 339624 w 3271266"/>
                <a:gd name="connsiteY138" fmla="*/ 667861 h 3426714"/>
                <a:gd name="connsiteX139" fmla="*/ 226190 w 3271266"/>
                <a:gd name="connsiteY139" fmla="*/ 667861 h 3426714"/>
                <a:gd name="connsiteX140" fmla="*/ 140134 w 3271266"/>
                <a:gd name="connsiteY140" fmla="*/ 703678 h 3426714"/>
                <a:gd name="connsiteX141" fmla="*/ 104299 w 3271266"/>
                <a:gd name="connsiteY141" fmla="*/ 789751 h 3426714"/>
                <a:gd name="connsiteX142" fmla="*/ 104299 w 3271266"/>
                <a:gd name="connsiteY142" fmla="*/ 1283108 h 3426714"/>
                <a:gd name="connsiteX143" fmla="*/ 106648 w 3271266"/>
                <a:gd name="connsiteY143" fmla="*/ 1289082 h 3426714"/>
                <a:gd name="connsiteX144" fmla="*/ 106755 w 3271266"/>
                <a:gd name="connsiteY144" fmla="*/ 1289189 h 3426714"/>
                <a:gd name="connsiteX145" fmla="*/ 112729 w 3271266"/>
                <a:gd name="connsiteY145" fmla="*/ 1291546 h 3426714"/>
                <a:gd name="connsiteX146" fmla="*/ 339624 w 3271266"/>
                <a:gd name="connsiteY146" fmla="*/ 1291546 h 3426714"/>
                <a:gd name="connsiteX147" fmla="*/ 345562 w 3271266"/>
                <a:gd name="connsiteY147" fmla="*/ 1289037 h 3426714"/>
                <a:gd name="connsiteX148" fmla="*/ 348062 w 3271266"/>
                <a:gd name="connsiteY148" fmla="*/ 1283545 h 3426714"/>
                <a:gd name="connsiteX149" fmla="*/ 348062 w 3271266"/>
                <a:gd name="connsiteY149" fmla="*/ 675862 h 3426714"/>
                <a:gd name="connsiteX150" fmla="*/ 345749 w 3271266"/>
                <a:gd name="connsiteY150" fmla="*/ 670370 h 3426714"/>
                <a:gd name="connsiteX151" fmla="*/ 345562 w 3271266"/>
                <a:gd name="connsiteY151" fmla="*/ 670192 h 3426714"/>
                <a:gd name="connsiteX152" fmla="*/ 339624 w 3271266"/>
                <a:gd name="connsiteY152" fmla="*/ 667861 h 3426714"/>
                <a:gd name="connsiteX153" fmla="*/ 451968 w 3271266"/>
                <a:gd name="connsiteY153" fmla="*/ 676291 h 3426714"/>
                <a:gd name="connsiteX154" fmla="*/ 451968 w 3271266"/>
                <a:gd name="connsiteY154" fmla="*/ 1725815 h 3426714"/>
                <a:gd name="connsiteX155" fmla="*/ 767918 w 3271266"/>
                <a:gd name="connsiteY155" fmla="*/ 1920589 h 3426714"/>
                <a:gd name="connsiteX156" fmla="*/ 767918 w 3271266"/>
                <a:gd name="connsiteY156" fmla="*/ 1495616 h 3426714"/>
                <a:gd name="connsiteX157" fmla="*/ 819853 w 3271266"/>
                <a:gd name="connsiteY157" fmla="*/ 1443681 h 3426714"/>
                <a:gd name="connsiteX158" fmla="*/ 871788 w 3271266"/>
                <a:gd name="connsiteY158" fmla="*/ 1495616 h 3426714"/>
                <a:gd name="connsiteX159" fmla="*/ 871788 w 3271266"/>
                <a:gd name="connsiteY159" fmla="*/ 1961460 h 3426714"/>
                <a:gd name="connsiteX160" fmla="*/ 2401176 w 3271266"/>
                <a:gd name="connsiteY160" fmla="*/ 1961460 h 3426714"/>
                <a:gd name="connsiteX161" fmla="*/ 2401176 w 3271266"/>
                <a:gd name="connsiteY161" fmla="*/ 535586 h 3426714"/>
                <a:gd name="connsiteX162" fmla="*/ 871788 w 3271266"/>
                <a:gd name="connsiteY162" fmla="*/ 535586 h 3426714"/>
                <a:gd name="connsiteX163" fmla="*/ 871788 w 3271266"/>
                <a:gd name="connsiteY163" fmla="*/ 1151511 h 3426714"/>
                <a:gd name="connsiteX164" fmla="*/ 819853 w 3271266"/>
                <a:gd name="connsiteY164" fmla="*/ 1203464 h 3426714"/>
                <a:gd name="connsiteX165" fmla="*/ 767918 w 3271266"/>
                <a:gd name="connsiteY165" fmla="*/ 1151511 h 3426714"/>
                <a:gd name="connsiteX166" fmla="*/ 767918 w 3271266"/>
                <a:gd name="connsiteY166" fmla="*/ 535586 h 3426714"/>
                <a:gd name="connsiteX167" fmla="*/ 451968 w 3271266"/>
                <a:gd name="connsiteY167" fmla="*/ 535586 h 3426714"/>
                <a:gd name="connsiteX168" fmla="*/ 1445262 w 3271266"/>
                <a:gd name="connsiteY168" fmla="*/ 2620373 h 3426714"/>
                <a:gd name="connsiteX169" fmla="*/ 1393318 w 3271266"/>
                <a:gd name="connsiteY169" fmla="*/ 2568411 h 3426714"/>
                <a:gd name="connsiteX170" fmla="*/ 1445262 w 3271266"/>
                <a:gd name="connsiteY170" fmla="*/ 2516476 h 3426714"/>
                <a:gd name="connsiteX171" fmla="*/ 1827685 w 3271266"/>
                <a:gd name="connsiteY171" fmla="*/ 2516476 h 3426714"/>
                <a:gd name="connsiteX172" fmla="*/ 1879620 w 3271266"/>
                <a:gd name="connsiteY172" fmla="*/ 2568411 h 3426714"/>
                <a:gd name="connsiteX173" fmla="*/ 1827685 w 3271266"/>
                <a:gd name="connsiteY173" fmla="*/ 2620373 h 3426714"/>
                <a:gd name="connsiteX174" fmla="*/ 1338865 w 3271266"/>
                <a:gd name="connsiteY174" fmla="*/ 2396077 h 3426714"/>
                <a:gd name="connsiteX175" fmla="*/ 1286903 w 3271266"/>
                <a:gd name="connsiteY175" fmla="*/ 2344133 h 3426714"/>
                <a:gd name="connsiteX176" fmla="*/ 1338865 w 3271266"/>
                <a:gd name="connsiteY176" fmla="*/ 2292198 h 3426714"/>
                <a:gd name="connsiteX177" fmla="*/ 1934100 w 3271266"/>
                <a:gd name="connsiteY177" fmla="*/ 2292198 h 3426714"/>
                <a:gd name="connsiteX178" fmla="*/ 1986035 w 3271266"/>
                <a:gd name="connsiteY178" fmla="*/ 2344133 h 3426714"/>
                <a:gd name="connsiteX179" fmla="*/ 1934100 w 3271266"/>
                <a:gd name="connsiteY179" fmla="*/ 2396077 h 3426714"/>
                <a:gd name="connsiteX180" fmla="*/ 940324 w 3271266"/>
                <a:gd name="connsiteY180" fmla="*/ 2332801 h 3426714"/>
                <a:gd name="connsiteX181" fmla="*/ 451950 w 3271266"/>
                <a:gd name="connsiteY181" fmla="*/ 2332801 h 3426714"/>
                <a:gd name="connsiteX182" fmla="*/ 451950 w 3271266"/>
                <a:gd name="connsiteY182" fmla="*/ 2481963 h 3426714"/>
                <a:gd name="connsiteX183" fmla="*/ 900211 w 3271266"/>
                <a:gd name="connsiteY183" fmla="*/ 2481963 h 3426714"/>
                <a:gd name="connsiteX184" fmla="*/ 928510 w 3271266"/>
                <a:gd name="connsiteY184" fmla="*/ 2470140 h 3426714"/>
                <a:gd name="connsiteX185" fmla="*/ 940324 w 3271266"/>
                <a:gd name="connsiteY185" fmla="*/ 2441842 h 3426714"/>
                <a:gd name="connsiteX186" fmla="*/ 2820996 w 3271266"/>
                <a:gd name="connsiteY186" fmla="*/ 2332801 h 3426714"/>
                <a:gd name="connsiteX187" fmla="*/ 2332641 w 3271266"/>
                <a:gd name="connsiteY187" fmla="*/ 2332801 h 3426714"/>
                <a:gd name="connsiteX188" fmla="*/ 2332641 w 3271266"/>
                <a:gd name="connsiteY188" fmla="*/ 2441842 h 3426714"/>
                <a:gd name="connsiteX189" fmla="*/ 2344249 w 3271266"/>
                <a:gd name="connsiteY189" fmla="*/ 2470140 h 3426714"/>
                <a:gd name="connsiteX190" fmla="*/ 2344437 w 3271266"/>
                <a:gd name="connsiteY190" fmla="*/ 2470345 h 3426714"/>
                <a:gd name="connsiteX191" fmla="*/ 2372753 w 3271266"/>
                <a:gd name="connsiteY191" fmla="*/ 2481963 h 3426714"/>
                <a:gd name="connsiteX192" fmla="*/ 2820996 w 3271266"/>
                <a:gd name="connsiteY192" fmla="*/ 2481963 h 3426714"/>
                <a:gd name="connsiteX193" fmla="*/ 2820996 w 3271266"/>
                <a:gd name="connsiteY193" fmla="*/ 535586 h 3426714"/>
                <a:gd name="connsiteX194" fmla="*/ 2505046 w 3271266"/>
                <a:gd name="connsiteY194" fmla="*/ 535586 h 3426714"/>
                <a:gd name="connsiteX195" fmla="*/ 2505046 w 3271266"/>
                <a:gd name="connsiteY195" fmla="*/ 1920589 h 3426714"/>
                <a:gd name="connsiteX196" fmla="*/ 2820996 w 3271266"/>
                <a:gd name="connsiteY196" fmla="*/ 1725815 h 3426714"/>
                <a:gd name="connsiteX197" fmla="*/ 1642697 w 3271266"/>
                <a:gd name="connsiteY197" fmla="*/ 1023334 h 3426714"/>
                <a:gd name="connsiteX198" fmla="*/ 1713519 w 3271266"/>
                <a:gd name="connsiteY198" fmla="*/ 1004448 h 3426714"/>
                <a:gd name="connsiteX199" fmla="*/ 1732405 w 3271266"/>
                <a:gd name="connsiteY199" fmla="*/ 1075269 h 3426714"/>
                <a:gd name="connsiteX200" fmla="*/ 1502358 w 3271266"/>
                <a:gd name="connsiteY200" fmla="*/ 1473721 h 3426714"/>
                <a:gd name="connsiteX201" fmla="*/ 1431546 w 3271266"/>
                <a:gd name="connsiteY201" fmla="*/ 1492580 h 3426714"/>
                <a:gd name="connsiteX202" fmla="*/ 1412659 w 3271266"/>
                <a:gd name="connsiteY202" fmla="*/ 1421777 h 3426714"/>
                <a:gd name="connsiteX203" fmla="*/ 1770606 w 3271266"/>
                <a:gd name="connsiteY203" fmla="*/ 1244228 h 3426714"/>
                <a:gd name="connsiteX204" fmla="*/ 1841418 w 3271266"/>
                <a:gd name="connsiteY204" fmla="*/ 1225341 h 3426714"/>
                <a:gd name="connsiteX205" fmla="*/ 1860305 w 3271266"/>
                <a:gd name="connsiteY205" fmla="*/ 1296163 h 3426714"/>
                <a:gd name="connsiteX206" fmla="*/ 1757640 w 3271266"/>
                <a:gd name="connsiteY206" fmla="*/ 1473721 h 3426714"/>
                <a:gd name="connsiteX207" fmla="*/ 1686819 w 3271266"/>
                <a:gd name="connsiteY207" fmla="*/ 1492580 h 3426714"/>
                <a:gd name="connsiteX208" fmla="*/ 1667941 w 3271266"/>
                <a:gd name="connsiteY208" fmla="*/ 1421777 h 3426714"/>
                <a:gd name="connsiteX209" fmla="*/ 1770606 w 3271266"/>
                <a:gd name="connsiteY209" fmla="*/ 1244228 h 3426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3271266" h="3426714">
                  <a:moveTo>
                    <a:pt x="2320523" y="2921848"/>
                  </a:moveTo>
                  <a:lnTo>
                    <a:pt x="2668683" y="2921848"/>
                  </a:lnTo>
                  <a:cubicBezTo>
                    <a:pt x="2710509" y="2921848"/>
                    <a:pt x="2748594" y="2904676"/>
                    <a:pt x="2776214" y="2877075"/>
                  </a:cubicBezTo>
                  <a:lnTo>
                    <a:pt x="2776303" y="2877164"/>
                  </a:lnTo>
                  <a:cubicBezTo>
                    <a:pt x="2803851" y="2849544"/>
                    <a:pt x="2820996" y="2811442"/>
                    <a:pt x="2820996" y="2769517"/>
                  </a:cubicBezTo>
                  <a:lnTo>
                    <a:pt x="2820996" y="2585833"/>
                  </a:lnTo>
                  <a:lnTo>
                    <a:pt x="2372753" y="2585833"/>
                  </a:lnTo>
                  <a:cubicBezTo>
                    <a:pt x="2333641" y="2585833"/>
                    <a:pt x="2298047" y="2569974"/>
                    <a:pt x="2272035" y="2544390"/>
                  </a:cubicBezTo>
                  <a:lnTo>
                    <a:pt x="2271535" y="2543935"/>
                  </a:lnTo>
                  <a:lnTo>
                    <a:pt x="2271186" y="2543587"/>
                  </a:lnTo>
                  <a:lnTo>
                    <a:pt x="2271008" y="2543381"/>
                  </a:lnTo>
                  <a:cubicBezTo>
                    <a:pt x="2244951" y="2517298"/>
                    <a:pt x="2228735" y="2481338"/>
                    <a:pt x="2228735" y="2441842"/>
                  </a:cubicBezTo>
                  <a:lnTo>
                    <a:pt x="2228735" y="2318255"/>
                  </a:lnTo>
                  <a:cubicBezTo>
                    <a:pt x="2228735" y="2293636"/>
                    <a:pt x="2238799" y="2271285"/>
                    <a:pt x="2254961" y="2255122"/>
                  </a:cubicBezTo>
                  <a:cubicBezTo>
                    <a:pt x="2271124" y="2238959"/>
                    <a:pt x="2293502" y="2228922"/>
                    <a:pt x="2318121" y="2228922"/>
                  </a:cubicBezTo>
                  <a:lnTo>
                    <a:pt x="2820996" y="2228922"/>
                  </a:lnTo>
                  <a:lnTo>
                    <a:pt x="2820996" y="1847437"/>
                  </a:lnTo>
                  <a:lnTo>
                    <a:pt x="2484017" y="2055142"/>
                  </a:lnTo>
                  <a:cubicBezTo>
                    <a:pt x="2475373" y="2061544"/>
                    <a:pt x="2464675" y="2065339"/>
                    <a:pt x="2453111" y="2065339"/>
                  </a:cubicBezTo>
                  <a:lnTo>
                    <a:pt x="819853" y="2065339"/>
                  </a:lnTo>
                  <a:cubicBezTo>
                    <a:pt x="808289" y="2065339"/>
                    <a:pt x="797592" y="2061544"/>
                    <a:pt x="788948" y="2055142"/>
                  </a:cubicBezTo>
                  <a:lnTo>
                    <a:pt x="451950" y="1847410"/>
                  </a:lnTo>
                  <a:lnTo>
                    <a:pt x="451950" y="2228922"/>
                  </a:lnTo>
                  <a:lnTo>
                    <a:pt x="954861" y="2228922"/>
                  </a:lnTo>
                  <a:cubicBezTo>
                    <a:pt x="979329" y="2228922"/>
                    <a:pt x="1001617" y="2238959"/>
                    <a:pt x="1017798" y="2255122"/>
                  </a:cubicBezTo>
                  <a:lnTo>
                    <a:pt x="1018003" y="2255301"/>
                  </a:lnTo>
                  <a:lnTo>
                    <a:pt x="1018762" y="2256077"/>
                  </a:lnTo>
                  <a:cubicBezTo>
                    <a:pt x="1034460" y="2272196"/>
                    <a:pt x="1044203" y="2294189"/>
                    <a:pt x="1044203" y="2318255"/>
                  </a:cubicBezTo>
                  <a:lnTo>
                    <a:pt x="1044203" y="2441842"/>
                  </a:lnTo>
                  <a:cubicBezTo>
                    <a:pt x="1044203" y="2481481"/>
                    <a:pt x="1028013" y="2517503"/>
                    <a:pt x="1001938" y="2543587"/>
                  </a:cubicBezTo>
                  <a:cubicBezTo>
                    <a:pt x="975873" y="2569652"/>
                    <a:pt x="939850" y="2585833"/>
                    <a:pt x="900211" y="2585833"/>
                  </a:cubicBezTo>
                  <a:lnTo>
                    <a:pt x="451950" y="2585833"/>
                  </a:lnTo>
                  <a:lnTo>
                    <a:pt x="451950" y="2769517"/>
                  </a:lnTo>
                  <a:cubicBezTo>
                    <a:pt x="451950" y="2811442"/>
                    <a:pt x="469086" y="2849544"/>
                    <a:pt x="496634" y="2877164"/>
                  </a:cubicBezTo>
                  <a:cubicBezTo>
                    <a:pt x="524227" y="2904712"/>
                    <a:pt x="562357" y="2921848"/>
                    <a:pt x="604264" y="2921848"/>
                  </a:cubicBezTo>
                  <a:lnTo>
                    <a:pt x="1154842" y="2921848"/>
                  </a:lnTo>
                  <a:cubicBezTo>
                    <a:pt x="1183515" y="2921848"/>
                    <a:pt x="1206786" y="2945110"/>
                    <a:pt x="1206786" y="2973792"/>
                  </a:cubicBezTo>
                  <a:cubicBezTo>
                    <a:pt x="1206786" y="3002465"/>
                    <a:pt x="1183515" y="3025736"/>
                    <a:pt x="1154842" y="3025736"/>
                  </a:cubicBezTo>
                  <a:lnTo>
                    <a:pt x="1041756" y="3025736"/>
                  </a:lnTo>
                  <a:lnTo>
                    <a:pt x="1041756" y="3339079"/>
                  </a:lnTo>
                  <a:cubicBezTo>
                    <a:pt x="1041756" y="3363698"/>
                    <a:pt x="1031701" y="3386058"/>
                    <a:pt x="1015538" y="3402212"/>
                  </a:cubicBezTo>
                  <a:cubicBezTo>
                    <a:pt x="999394" y="3418366"/>
                    <a:pt x="977016" y="3428420"/>
                    <a:pt x="952423" y="3428420"/>
                  </a:cubicBezTo>
                  <a:lnTo>
                    <a:pt x="641661" y="3428420"/>
                  </a:lnTo>
                  <a:cubicBezTo>
                    <a:pt x="617042" y="3428420"/>
                    <a:pt x="594682" y="3418366"/>
                    <a:pt x="578546" y="3402212"/>
                  </a:cubicBezTo>
                  <a:cubicBezTo>
                    <a:pt x="562384" y="3386058"/>
                    <a:pt x="552320" y="3363698"/>
                    <a:pt x="552320" y="3339079"/>
                  </a:cubicBezTo>
                  <a:lnTo>
                    <a:pt x="552320" y="3020387"/>
                  </a:lnTo>
                  <a:cubicBezTo>
                    <a:pt x="502671" y="3010038"/>
                    <a:pt x="458165" y="2985186"/>
                    <a:pt x="423473" y="2950512"/>
                  </a:cubicBezTo>
                  <a:lnTo>
                    <a:pt x="423286" y="2950325"/>
                  </a:lnTo>
                  <a:cubicBezTo>
                    <a:pt x="376887" y="2903917"/>
                    <a:pt x="348062" y="2839900"/>
                    <a:pt x="348062" y="2769517"/>
                  </a:cubicBezTo>
                  <a:lnTo>
                    <a:pt x="348062" y="1395122"/>
                  </a:lnTo>
                  <a:cubicBezTo>
                    <a:pt x="345285" y="1395336"/>
                    <a:pt x="342472" y="1395425"/>
                    <a:pt x="339624" y="1395425"/>
                  </a:cubicBezTo>
                  <a:lnTo>
                    <a:pt x="112729" y="1395425"/>
                  </a:lnTo>
                  <a:cubicBezTo>
                    <a:pt x="81948" y="1395425"/>
                    <a:pt x="53900" y="1382808"/>
                    <a:pt x="33550" y="1362484"/>
                  </a:cubicBezTo>
                  <a:lnTo>
                    <a:pt x="33362" y="1362296"/>
                  </a:lnTo>
                  <a:cubicBezTo>
                    <a:pt x="13047" y="1341954"/>
                    <a:pt x="411" y="1313906"/>
                    <a:pt x="411" y="1283108"/>
                  </a:cubicBezTo>
                  <a:lnTo>
                    <a:pt x="411" y="789751"/>
                  </a:lnTo>
                  <a:cubicBezTo>
                    <a:pt x="411" y="727610"/>
                    <a:pt x="25808" y="671129"/>
                    <a:pt x="66697" y="630249"/>
                  </a:cubicBezTo>
                  <a:cubicBezTo>
                    <a:pt x="107577" y="589360"/>
                    <a:pt x="164057" y="563955"/>
                    <a:pt x="226190" y="563955"/>
                  </a:cubicBezTo>
                  <a:lnTo>
                    <a:pt x="339624" y="563955"/>
                  </a:lnTo>
                  <a:cubicBezTo>
                    <a:pt x="342472" y="563955"/>
                    <a:pt x="345285" y="564053"/>
                    <a:pt x="348062" y="564277"/>
                  </a:cubicBezTo>
                  <a:lnTo>
                    <a:pt x="348062" y="256604"/>
                  </a:lnTo>
                  <a:cubicBezTo>
                    <a:pt x="348062" y="186247"/>
                    <a:pt x="376887" y="122212"/>
                    <a:pt x="423286" y="75805"/>
                  </a:cubicBezTo>
                  <a:lnTo>
                    <a:pt x="423473" y="75626"/>
                  </a:lnTo>
                  <a:cubicBezTo>
                    <a:pt x="469881" y="29237"/>
                    <a:pt x="533898" y="411"/>
                    <a:pt x="604264" y="411"/>
                  </a:cubicBezTo>
                  <a:lnTo>
                    <a:pt x="1980659" y="411"/>
                  </a:lnTo>
                  <a:cubicBezTo>
                    <a:pt x="2009350" y="411"/>
                    <a:pt x="2032603" y="23664"/>
                    <a:pt x="2032603" y="52355"/>
                  </a:cubicBezTo>
                  <a:cubicBezTo>
                    <a:pt x="2032603" y="81020"/>
                    <a:pt x="2009350" y="104291"/>
                    <a:pt x="1980659" y="104291"/>
                  </a:cubicBezTo>
                  <a:lnTo>
                    <a:pt x="604264" y="104291"/>
                  </a:lnTo>
                  <a:cubicBezTo>
                    <a:pt x="562357" y="104291"/>
                    <a:pt x="524227" y="121436"/>
                    <a:pt x="496634" y="148984"/>
                  </a:cubicBezTo>
                  <a:cubicBezTo>
                    <a:pt x="469086" y="176576"/>
                    <a:pt x="451950" y="214679"/>
                    <a:pt x="451950" y="256604"/>
                  </a:cubicBezTo>
                  <a:lnTo>
                    <a:pt x="451950" y="431715"/>
                  </a:lnTo>
                  <a:lnTo>
                    <a:pt x="2820996" y="431715"/>
                  </a:lnTo>
                  <a:lnTo>
                    <a:pt x="2820996" y="256604"/>
                  </a:lnTo>
                  <a:cubicBezTo>
                    <a:pt x="2820996" y="215822"/>
                    <a:pt x="2804762" y="178630"/>
                    <a:pt x="2778518" y="151225"/>
                  </a:cubicBezTo>
                  <a:lnTo>
                    <a:pt x="2776214" y="149046"/>
                  </a:lnTo>
                  <a:cubicBezTo>
                    <a:pt x="2748594" y="121462"/>
                    <a:pt x="2710509" y="104291"/>
                    <a:pt x="2668683" y="104291"/>
                  </a:cubicBezTo>
                  <a:lnTo>
                    <a:pt x="2327131" y="104291"/>
                  </a:lnTo>
                  <a:cubicBezTo>
                    <a:pt x="2298440" y="104291"/>
                    <a:pt x="2275169" y="81020"/>
                    <a:pt x="2275169" y="52355"/>
                  </a:cubicBezTo>
                  <a:cubicBezTo>
                    <a:pt x="2275169" y="23664"/>
                    <a:pt x="2298440" y="411"/>
                    <a:pt x="2327131" y="411"/>
                  </a:cubicBezTo>
                  <a:lnTo>
                    <a:pt x="2668683" y="411"/>
                  </a:lnTo>
                  <a:cubicBezTo>
                    <a:pt x="2739182" y="411"/>
                    <a:pt x="2803253" y="29237"/>
                    <a:pt x="2849661" y="75626"/>
                  </a:cubicBezTo>
                  <a:cubicBezTo>
                    <a:pt x="2850687" y="76653"/>
                    <a:pt x="2851625" y="77707"/>
                    <a:pt x="2852563" y="78778"/>
                  </a:cubicBezTo>
                  <a:cubicBezTo>
                    <a:pt x="2897256" y="124954"/>
                    <a:pt x="2924875" y="187730"/>
                    <a:pt x="2924875" y="256604"/>
                  </a:cubicBezTo>
                  <a:lnTo>
                    <a:pt x="2924875" y="482302"/>
                  </a:lnTo>
                  <a:lnTo>
                    <a:pt x="2924893" y="483650"/>
                  </a:lnTo>
                  <a:lnTo>
                    <a:pt x="2924893" y="564277"/>
                  </a:lnTo>
                  <a:cubicBezTo>
                    <a:pt x="2927679" y="564053"/>
                    <a:pt x="2930492" y="563955"/>
                    <a:pt x="2933332" y="563955"/>
                  </a:cubicBezTo>
                  <a:lnTo>
                    <a:pt x="3046783" y="563955"/>
                  </a:lnTo>
                  <a:cubicBezTo>
                    <a:pt x="3108916" y="563955"/>
                    <a:pt x="3165379" y="589360"/>
                    <a:pt x="3206277" y="630249"/>
                  </a:cubicBezTo>
                  <a:cubicBezTo>
                    <a:pt x="3247148" y="671129"/>
                    <a:pt x="3272553" y="727610"/>
                    <a:pt x="3272553" y="789751"/>
                  </a:cubicBezTo>
                  <a:lnTo>
                    <a:pt x="3272553" y="1283108"/>
                  </a:lnTo>
                  <a:cubicBezTo>
                    <a:pt x="3272553" y="1314040"/>
                    <a:pt x="3259935" y="1342133"/>
                    <a:pt x="3239584" y="1362484"/>
                  </a:cubicBezTo>
                  <a:cubicBezTo>
                    <a:pt x="3219260" y="1382808"/>
                    <a:pt x="3191168" y="1395425"/>
                    <a:pt x="3160235" y="1395425"/>
                  </a:cubicBezTo>
                  <a:lnTo>
                    <a:pt x="2933332" y="1395425"/>
                  </a:lnTo>
                  <a:cubicBezTo>
                    <a:pt x="2930492" y="1395425"/>
                    <a:pt x="2927661" y="1395336"/>
                    <a:pt x="2924893" y="1395122"/>
                  </a:cubicBezTo>
                  <a:lnTo>
                    <a:pt x="2924893" y="1754595"/>
                  </a:lnTo>
                  <a:lnTo>
                    <a:pt x="2924875" y="1755952"/>
                  </a:lnTo>
                  <a:lnTo>
                    <a:pt x="2924875" y="2316567"/>
                  </a:lnTo>
                  <a:lnTo>
                    <a:pt x="2924893" y="2318255"/>
                  </a:lnTo>
                  <a:lnTo>
                    <a:pt x="2924893" y="2496474"/>
                  </a:lnTo>
                  <a:lnTo>
                    <a:pt x="2924875" y="2498215"/>
                  </a:lnTo>
                  <a:lnTo>
                    <a:pt x="2924875" y="2769517"/>
                  </a:lnTo>
                  <a:cubicBezTo>
                    <a:pt x="2924875" y="2839900"/>
                    <a:pt x="2896041" y="2903917"/>
                    <a:pt x="2849661" y="2950325"/>
                  </a:cubicBezTo>
                  <a:lnTo>
                    <a:pt x="2849544" y="2950405"/>
                  </a:lnTo>
                  <a:lnTo>
                    <a:pt x="2849661" y="2950512"/>
                  </a:lnTo>
                  <a:cubicBezTo>
                    <a:pt x="2814960" y="2985195"/>
                    <a:pt x="2770383" y="3010065"/>
                    <a:pt x="2720618" y="3020405"/>
                  </a:cubicBezTo>
                  <a:lnTo>
                    <a:pt x="2720618" y="3339079"/>
                  </a:lnTo>
                  <a:cubicBezTo>
                    <a:pt x="2720618" y="3363698"/>
                    <a:pt x="2710563" y="3386058"/>
                    <a:pt x="2694418" y="3402212"/>
                  </a:cubicBezTo>
                  <a:cubicBezTo>
                    <a:pt x="2678255" y="3418366"/>
                    <a:pt x="2655922" y="3428420"/>
                    <a:pt x="2631303" y="3428420"/>
                  </a:cubicBezTo>
                  <a:lnTo>
                    <a:pt x="2320523" y="3428420"/>
                  </a:lnTo>
                  <a:cubicBezTo>
                    <a:pt x="2295922" y="3428420"/>
                    <a:pt x="2273571" y="3418366"/>
                    <a:pt x="2257408" y="3402212"/>
                  </a:cubicBezTo>
                  <a:cubicBezTo>
                    <a:pt x="2241245" y="3386049"/>
                    <a:pt x="2231208" y="3363680"/>
                    <a:pt x="2231208" y="3339079"/>
                  </a:cubicBezTo>
                  <a:lnTo>
                    <a:pt x="2231208" y="3025736"/>
                  </a:lnTo>
                  <a:lnTo>
                    <a:pt x="1501287" y="3025736"/>
                  </a:lnTo>
                  <a:cubicBezTo>
                    <a:pt x="1472622" y="3025736"/>
                    <a:pt x="1449352" y="3002465"/>
                    <a:pt x="1449352" y="2973792"/>
                  </a:cubicBezTo>
                  <a:cubicBezTo>
                    <a:pt x="1449352" y="2945110"/>
                    <a:pt x="1472622" y="2921848"/>
                    <a:pt x="1501287" y="2921848"/>
                  </a:cubicBezTo>
                  <a:close/>
                  <a:moveTo>
                    <a:pt x="2616739" y="3025736"/>
                  </a:moveTo>
                  <a:lnTo>
                    <a:pt x="2335105" y="3025736"/>
                  </a:lnTo>
                  <a:lnTo>
                    <a:pt x="2335105" y="3324532"/>
                  </a:lnTo>
                  <a:lnTo>
                    <a:pt x="2616739" y="3324532"/>
                  </a:lnTo>
                  <a:close/>
                  <a:moveTo>
                    <a:pt x="937859" y="3025736"/>
                  </a:moveTo>
                  <a:lnTo>
                    <a:pt x="656226" y="3025736"/>
                  </a:lnTo>
                  <a:lnTo>
                    <a:pt x="656226" y="3324532"/>
                  </a:lnTo>
                  <a:lnTo>
                    <a:pt x="937859" y="3324532"/>
                  </a:lnTo>
                  <a:close/>
                  <a:moveTo>
                    <a:pt x="3046783" y="667861"/>
                  </a:moveTo>
                  <a:lnTo>
                    <a:pt x="2933332" y="667861"/>
                  </a:lnTo>
                  <a:cubicBezTo>
                    <a:pt x="2930930" y="667861"/>
                    <a:pt x="2928822" y="668772"/>
                    <a:pt x="2927411" y="670192"/>
                  </a:cubicBezTo>
                  <a:lnTo>
                    <a:pt x="2927206" y="670370"/>
                  </a:lnTo>
                  <a:cubicBezTo>
                    <a:pt x="2925858" y="671745"/>
                    <a:pt x="2924938" y="673781"/>
                    <a:pt x="2924893" y="676085"/>
                  </a:cubicBezTo>
                  <a:lnTo>
                    <a:pt x="2924893" y="1283322"/>
                  </a:lnTo>
                  <a:cubicBezTo>
                    <a:pt x="2924938" y="1285510"/>
                    <a:pt x="2925902" y="1287546"/>
                    <a:pt x="2927411" y="1289037"/>
                  </a:cubicBezTo>
                  <a:cubicBezTo>
                    <a:pt x="2928938" y="1290564"/>
                    <a:pt x="2931046" y="1291546"/>
                    <a:pt x="2933332" y="1291546"/>
                  </a:cubicBezTo>
                  <a:lnTo>
                    <a:pt x="3160235" y="1291546"/>
                  </a:lnTo>
                  <a:cubicBezTo>
                    <a:pt x="3162503" y="1291546"/>
                    <a:pt x="3164629" y="1290564"/>
                    <a:pt x="3166155" y="1289037"/>
                  </a:cubicBezTo>
                  <a:cubicBezTo>
                    <a:pt x="3167691" y="1287501"/>
                    <a:pt x="3168674" y="1285376"/>
                    <a:pt x="3168674" y="1283108"/>
                  </a:cubicBezTo>
                  <a:lnTo>
                    <a:pt x="3168674" y="789751"/>
                  </a:lnTo>
                  <a:cubicBezTo>
                    <a:pt x="3168674" y="756283"/>
                    <a:pt x="3154931" y="725788"/>
                    <a:pt x="3132830" y="703678"/>
                  </a:cubicBezTo>
                  <a:cubicBezTo>
                    <a:pt x="3110720" y="681595"/>
                    <a:pt x="3080252" y="667861"/>
                    <a:pt x="3046783" y="667861"/>
                  </a:cubicBezTo>
                  <a:close/>
                  <a:moveTo>
                    <a:pt x="339624" y="667861"/>
                  </a:moveTo>
                  <a:lnTo>
                    <a:pt x="226190" y="667861"/>
                  </a:lnTo>
                  <a:cubicBezTo>
                    <a:pt x="192721" y="667861"/>
                    <a:pt x="162235" y="681595"/>
                    <a:pt x="140134" y="703678"/>
                  </a:cubicBezTo>
                  <a:cubicBezTo>
                    <a:pt x="118033" y="725788"/>
                    <a:pt x="104299" y="756283"/>
                    <a:pt x="104299" y="789751"/>
                  </a:cubicBezTo>
                  <a:lnTo>
                    <a:pt x="104299" y="1283108"/>
                  </a:lnTo>
                  <a:cubicBezTo>
                    <a:pt x="104299" y="1285447"/>
                    <a:pt x="105210" y="1287572"/>
                    <a:pt x="106648" y="1289082"/>
                  </a:cubicBezTo>
                  <a:lnTo>
                    <a:pt x="106755" y="1289189"/>
                  </a:lnTo>
                  <a:cubicBezTo>
                    <a:pt x="108282" y="1290635"/>
                    <a:pt x="110425" y="1291546"/>
                    <a:pt x="112729" y="1291546"/>
                  </a:cubicBezTo>
                  <a:lnTo>
                    <a:pt x="339624" y="1291546"/>
                  </a:lnTo>
                  <a:cubicBezTo>
                    <a:pt x="341910" y="1291546"/>
                    <a:pt x="344026" y="1290564"/>
                    <a:pt x="345562" y="1289037"/>
                  </a:cubicBezTo>
                  <a:cubicBezTo>
                    <a:pt x="347017" y="1287590"/>
                    <a:pt x="347964" y="1285653"/>
                    <a:pt x="348062" y="1283545"/>
                  </a:cubicBezTo>
                  <a:lnTo>
                    <a:pt x="348062" y="675862"/>
                  </a:lnTo>
                  <a:cubicBezTo>
                    <a:pt x="347964" y="673639"/>
                    <a:pt x="347080" y="671701"/>
                    <a:pt x="345749" y="670370"/>
                  </a:cubicBezTo>
                  <a:lnTo>
                    <a:pt x="345562" y="670192"/>
                  </a:lnTo>
                  <a:cubicBezTo>
                    <a:pt x="344151" y="668772"/>
                    <a:pt x="342026" y="667861"/>
                    <a:pt x="339624" y="667861"/>
                  </a:cubicBezTo>
                  <a:close/>
                  <a:moveTo>
                    <a:pt x="451968" y="676291"/>
                  </a:moveTo>
                  <a:lnTo>
                    <a:pt x="451968" y="1725815"/>
                  </a:lnTo>
                  <a:lnTo>
                    <a:pt x="767918" y="1920589"/>
                  </a:lnTo>
                  <a:lnTo>
                    <a:pt x="767918" y="1495616"/>
                  </a:lnTo>
                  <a:cubicBezTo>
                    <a:pt x="767918" y="1466925"/>
                    <a:pt x="791189" y="1443681"/>
                    <a:pt x="819853" y="1443681"/>
                  </a:cubicBezTo>
                  <a:cubicBezTo>
                    <a:pt x="848544" y="1443681"/>
                    <a:pt x="871788" y="1466925"/>
                    <a:pt x="871788" y="1495616"/>
                  </a:cubicBezTo>
                  <a:lnTo>
                    <a:pt x="871788" y="1961460"/>
                  </a:lnTo>
                  <a:lnTo>
                    <a:pt x="2401176" y="1961460"/>
                  </a:lnTo>
                  <a:lnTo>
                    <a:pt x="2401176" y="535586"/>
                  </a:lnTo>
                  <a:lnTo>
                    <a:pt x="871788" y="535586"/>
                  </a:lnTo>
                  <a:lnTo>
                    <a:pt x="871788" y="1151511"/>
                  </a:lnTo>
                  <a:cubicBezTo>
                    <a:pt x="871788" y="1180193"/>
                    <a:pt x="848544" y="1203464"/>
                    <a:pt x="819853" y="1203464"/>
                  </a:cubicBezTo>
                  <a:cubicBezTo>
                    <a:pt x="791189" y="1203464"/>
                    <a:pt x="767918" y="1180193"/>
                    <a:pt x="767918" y="1151511"/>
                  </a:cubicBezTo>
                  <a:lnTo>
                    <a:pt x="767918" y="535586"/>
                  </a:lnTo>
                  <a:lnTo>
                    <a:pt x="451968" y="535586"/>
                  </a:lnTo>
                  <a:close/>
                  <a:moveTo>
                    <a:pt x="1445262" y="2620373"/>
                  </a:moveTo>
                  <a:cubicBezTo>
                    <a:pt x="1416589" y="2620373"/>
                    <a:pt x="1393318" y="2597102"/>
                    <a:pt x="1393318" y="2568411"/>
                  </a:cubicBezTo>
                  <a:cubicBezTo>
                    <a:pt x="1393318" y="2539747"/>
                    <a:pt x="1416589" y="2516476"/>
                    <a:pt x="1445262" y="2516476"/>
                  </a:cubicBezTo>
                  <a:lnTo>
                    <a:pt x="1827685" y="2516476"/>
                  </a:lnTo>
                  <a:cubicBezTo>
                    <a:pt x="1856376" y="2516476"/>
                    <a:pt x="1879620" y="2539747"/>
                    <a:pt x="1879620" y="2568411"/>
                  </a:cubicBezTo>
                  <a:cubicBezTo>
                    <a:pt x="1879620" y="2597102"/>
                    <a:pt x="1856376" y="2620373"/>
                    <a:pt x="1827685" y="2620373"/>
                  </a:cubicBezTo>
                  <a:close/>
                  <a:moveTo>
                    <a:pt x="1338865" y="2396077"/>
                  </a:moveTo>
                  <a:cubicBezTo>
                    <a:pt x="1310182" y="2396077"/>
                    <a:pt x="1286903" y="2372806"/>
                    <a:pt x="1286903" y="2344133"/>
                  </a:cubicBezTo>
                  <a:cubicBezTo>
                    <a:pt x="1286903" y="2315451"/>
                    <a:pt x="1310182" y="2292198"/>
                    <a:pt x="1338865" y="2292198"/>
                  </a:cubicBezTo>
                  <a:lnTo>
                    <a:pt x="1934100" y="2292198"/>
                  </a:lnTo>
                  <a:cubicBezTo>
                    <a:pt x="1962764" y="2292198"/>
                    <a:pt x="1986035" y="2315451"/>
                    <a:pt x="1986035" y="2344133"/>
                  </a:cubicBezTo>
                  <a:cubicBezTo>
                    <a:pt x="1986035" y="2372806"/>
                    <a:pt x="1962764" y="2396077"/>
                    <a:pt x="1934100" y="2396077"/>
                  </a:cubicBezTo>
                  <a:close/>
                  <a:moveTo>
                    <a:pt x="940324" y="2332801"/>
                  </a:moveTo>
                  <a:lnTo>
                    <a:pt x="451950" y="2332801"/>
                  </a:lnTo>
                  <a:lnTo>
                    <a:pt x="451950" y="2481963"/>
                  </a:lnTo>
                  <a:lnTo>
                    <a:pt x="900211" y="2481963"/>
                  </a:lnTo>
                  <a:cubicBezTo>
                    <a:pt x="911177" y="2481963"/>
                    <a:pt x="921241" y="2477409"/>
                    <a:pt x="928510" y="2470140"/>
                  </a:cubicBezTo>
                  <a:cubicBezTo>
                    <a:pt x="935778" y="2462844"/>
                    <a:pt x="940324" y="2452816"/>
                    <a:pt x="940324" y="2441842"/>
                  </a:cubicBezTo>
                  <a:close/>
                  <a:moveTo>
                    <a:pt x="2820996" y="2332801"/>
                  </a:moveTo>
                  <a:lnTo>
                    <a:pt x="2332641" y="2332801"/>
                  </a:lnTo>
                  <a:lnTo>
                    <a:pt x="2332641" y="2441842"/>
                  </a:lnTo>
                  <a:cubicBezTo>
                    <a:pt x="2332641" y="2452861"/>
                    <a:pt x="2337097" y="2462871"/>
                    <a:pt x="2344249" y="2470140"/>
                  </a:cubicBezTo>
                  <a:lnTo>
                    <a:pt x="2344437" y="2470345"/>
                  </a:lnTo>
                  <a:cubicBezTo>
                    <a:pt x="2351705" y="2477498"/>
                    <a:pt x="2361742" y="2481963"/>
                    <a:pt x="2372753" y="2481963"/>
                  </a:cubicBezTo>
                  <a:lnTo>
                    <a:pt x="2820996" y="2481963"/>
                  </a:lnTo>
                  <a:close/>
                  <a:moveTo>
                    <a:pt x="2820996" y="535586"/>
                  </a:moveTo>
                  <a:lnTo>
                    <a:pt x="2505046" y="535586"/>
                  </a:lnTo>
                  <a:lnTo>
                    <a:pt x="2505046" y="1920589"/>
                  </a:lnTo>
                  <a:lnTo>
                    <a:pt x="2820996" y="1725815"/>
                  </a:lnTo>
                  <a:close/>
                  <a:moveTo>
                    <a:pt x="1642697" y="1023334"/>
                  </a:moveTo>
                  <a:cubicBezTo>
                    <a:pt x="1657056" y="998554"/>
                    <a:pt x="1688765" y="990116"/>
                    <a:pt x="1713519" y="1004448"/>
                  </a:cubicBezTo>
                  <a:cubicBezTo>
                    <a:pt x="1738298" y="1018780"/>
                    <a:pt x="1746737" y="1050507"/>
                    <a:pt x="1732405" y="1075269"/>
                  </a:cubicBezTo>
                  <a:lnTo>
                    <a:pt x="1502358" y="1473721"/>
                  </a:lnTo>
                  <a:cubicBezTo>
                    <a:pt x="1488008" y="1498474"/>
                    <a:pt x="1456299" y="1506930"/>
                    <a:pt x="1431546" y="1492580"/>
                  </a:cubicBezTo>
                  <a:cubicBezTo>
                    <a:pt x="1406784" y="1478248"/>
                    <a:pt x="1398327" y="1446539"/>
                    <a:pt x="1412659" y="1421777"/>
                  </a:cubicBezTo>
                  <a:close/>
                  <a:moveTo>
                    <a:pt x="1770606" y="1244228"/>
                  </a:moveTo>
                  <a:cubicBezTo>
                    <a:pt x="1784956" y="1219466"/>
                    <a:pt x="1816665" y="1211009"/>
                    <a:pt x="1841418" y="1225341"/>
                  </a:cubicBezTo>
                  <a:cubicBezTo>
                    <a:pt x="1866180" y="1239700"/>
                    <a:pt x="1874637" y="1271410"/>
                    <a:pt x="1860305" y="1296163"/>
                  </a:cubicBezTo>
                  <a:lnTo>
                    <a:pt x="1757640" y="1473721"/>
                  </a:lnTo>
                  <a:cubicBezTo>
                    <a:pt x="1743308" y="1498474"/>
                    <a:pt x="1711581" y="1506930"/>
                    <a:pt x="1686819" y="1492580"/>
                  </a:cubicBezTo>
                  <a:cubicBezTo>
                    <a:pt x="1662066" y="1478248"/>
                    <a:pt x="1653600" y="1446539"/>
                    <a:pt x="1667941" y="1421777"/>
                  </a:cubicBezTo>
                  <a:lnTo>
                    <a:pt x="1770606" y="1244228"/>
                  </a:lnTo>
                </a:path>
              </a:pathLst>
            </a:custGeom>
            <a:solidFill>
              <a:srgbClr val="B18200"/>
            </a:solidFill>
            <a:ln w="2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F948C240-49A1-442A-A090-92B415C60E5C}"/>
                </a:ext>
              </a:extLst>
            </p:cNvPr>
            <p:cNvSpPr/>
            <p:nvPr/>
          </p:nvSpPr>
          <p:spPr>
            <a:xfrm>
              <a:off x="8033871" y="3807537"/>
              <a:ext cx="174842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600"/>
                </a:spcBef>
                <a:buClr>
                  <a:srgbClr val="B18200"/>
                </a:buClr>
              </a:pPr>
              <a:r>
                <a:rPr lang="ru-RU" sz="1000" b="1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Каждый</a:t>
              </a:r>
              <a:r>
                <a:rPr lang="ru-RU" sz="1000" b="1" spc="-5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spc="-1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третий автобус </a:t>
              </a:r>
              <a:r>
                <a:rPr lang="ru-RU" sz="1000" spc="-1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стране</a:t>
              </a:r>
              <a:r>
                <a:rPr lang="ru-RU" sz="1000" spc="-5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spc="-3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выходит под брендом «</a:t>
              </a:r>
              <a:r>
                <a:rPr lang="ru-RU" sz="1000" spc="-4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КАМАЗ»</a:t>
              </a: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24FC2A2-1A0E-4B71-9EF4-75237E4367AE}"/>
              </a:ext>
            </a:extLst>
          </p:cNvPr>
          <p:cNvGrpSpPr/>
          <p:nvPr/>
        </p:nvGrpSpPr>
        <p:grpSpPr>
          <a:xfrm>
            <a:off x="9302976" y="3387617"/>
            <a:ext cx="2192755" cy="1204023"/>
            <a:chOff x="9774432" y="3157512"/>
            <a:chExt cx="2192755" cy="1204023"/>
          </a:xfrm>
        </p:grpSpPr>
        <p:graphicFrame>
          <p:nvGraphicFramePr>
            <p:cNvPr id="66" name="Объект 65">
              <a:extLst>
                <a:ext uri="{FF2B5EF4-FFF2-40B4-BE49-F238E27FC236}">
                  <a16:creationId xmlns:a16="http://schemas.microsoft.com/office/drawing/2014/main" id="{2A8906BC-F89A-46AA-A7E3-92D026CEF3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4647345"/>
                </p:ext>
              </p:extLst>
            </p:nvPr>
          </p:nvGraphicFramePr>
          <p:xfrm>
            <a:off x="10538122" y="3157512"/>
            <a:ext cx="665374" cy="666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2" name="CorelDRAW" r:id="rId8" imgW="1124280" imgH="1124280" progId="">
                    <p:embed/>
                  </p:oleObj>
                </mc:Choice>
                <mc:Fallback>
                  <p:oleObj name="CorelDRAW" r:id="rId8" imgW="1124280" imgH="1124280" progId="">
                    <p:embed/>
                    <p:pic>
                      <p:nvPicPr>
                        <p:cNvPr id="0" name="Picture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38122" y="3157512"/>
                          <a:ext cx="665374" cy="6662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37164E16-7DE8-41AC-823C-0BDD490C526B}"/>
                </a:ext>
              </a:extLst>
            </p:cNvPr>
            <p:cNvSpPr/>
            <p:nvPr/>
          </p:nvSpPr>
          <p:spPr>
            <a:xfrm>
              <a:off x="9774432" y="3807537"/>
              <a:ext cx="219275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600"/>
                </a:spcBef>
                <a:buClr>
                  <a:srgbClr val="B18200"/>
                </a:buClr>
              </a:pPr>
              <a:r>
                <a:rPr lang="ru-RU" sz="1000" b="1" spc="-2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«КАМАЗ» входит</a:t>
              </a:r>
              <a:r>
                <a:rPr lang="ru-RU" sz="1000" b="1" spc="-4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1000" b="1" spc="-4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spc="-13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ТОП-3 </a:t>
              </a:r>
              <a:r>
                <a:rPr lang="ru-RU" sz="1000" spc="-20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самых привлекательных работодателей в категории «Промышленность»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36F0586-581D-41EB-B004-07D7405DDC28}"/>
              </a:ext>
            </a:extLst>
          </p:cNvPr>
          <p:cNvGrpSpPr/>
          <p:nvPr/>
        </p:nvGrpSpPr>
        <p:grpSpPr>
          <a:xfrm>
            <a:off x="3971924" y="4710871"/>
            <a:ext cx="8029797" cy="846904"/>
            <a:chOff x="4057057" y="4573899"/>
            <a:chExt cx="8029797" cy="846904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559BC69-FAAF-4710-A4E3-508B2213C1AE}"/>
                </a:ext>
              </a:extLst>
            </p:cNvPr>
            <p:cNvSpPr/>
            <p:nvPr/>
          </p:nvSpPr>
          <p:spPr>
            <a:xfrm>
              <a:off x="4057057" y="4573899"/>
              <a:ext cx="80297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3055"/>
                  </a:solidFill>
                  <a:latin typeface="Arial" panose="020B0604020202020204" pitchFamily="34" charset="0"/>
                </a:rPr>
                <a:t>ПАО «КАМАЗ» включает в себя весь технологический цикл производства автомобилей</a:t>
              </a:r>
              <a:endParaRPr lang="ru-RU" sz="1400" dirty="0">
                <a:solidFill>
                  <a:srgbClr val="003055"/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BE5EAE2-015A-4E27-ABEA-C7BA0A8EE6E1}"/>
                </a:ext>
              </a:extLst>
            </p:cNvPr>
            <p:cNvSpPr/>
            <p:nvPr/>
          </p:nvSpPr>
          <p:spPr>
            <a:xfrm>
              <a:off x="4341608" y="5057064"/>
              <a:ext cx="963597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100" spc="-20" dirty="0">
                  <a:solidFill>
                    <a:srgbClr val="003055"/>
                  </a:solidFill>
                  <a:latin typeface="Arial"/>
                  <a:cs typeface="Arial"/>
                </a:rPr>
                <a:t>разработка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4AEAB764-D003-4116-9145-CAB0AE0832A7}"/>
                </a:ext>
              </a:extLst>
            </p:cNvPr>
            <p:cNvSpPr/>
            <p:nvPr/>
          </p:nvSpPr>
          <p:spPr>
            <a:xfrm>
              <a:off x="5630726" y="5057064"/>
              <a:ext cx="1108445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100" spc="-20" dirty="0">
                  <a:solidFill>
                    <a:srgbClr val="003055"/>
                  </a:solidFill>
                  <a:latin typeface="Arial"/>
                  <a:cs typeface="Arial"/>
                </a:rPr>
                <a:t>изготовление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3BB4F01-EEC0-4962-86F5-036D35B550AE}"/>
                </a:ext>
              </a:extLst>
            </p:cNvPr>
            <p:cNvSpPr/>
            <p:nvPr/>
          </p:nvSpPr>
          <p:spPr>
            <a:xfrm>
              <a:off x="7119899" y="4980120"/>
              <a:ext cx="158767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100" spc="-20" dirty="0">
                  <a:solidFill>
                    <a:srgbClr val="003055"/>
                  </a:solidFill>
                  <a:latin typeface="Arial"/>
                  <a:cs typeface="Arial"/>
                </a:rPr>
                <a:t>сборка автотехники и автокомпонентов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B8469470-BF5B-41A0-9F51-F8C4417F82AF}"/>
                </a:ext>
              </a:extLst>
            </p:cNvPr>
            <p:cNvSpPr/>
            <p:nvPr/>
          </p:nvSpPr>
          <p:spPr>
            <a:xfrm>
              <a:off x="8977883" y="4980120"/>
              <a:ext cx="1152033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100" spc="-20" dirty="0">
                  <a:solidFill>
                    <a:srgbClr val="003055"/>
                  </a:solidFill>
                  <a:latin typeface="Arial"/>
                  <a:cs typeface="Arial"/>
                </a:rPr>
                <a:t>сбыт готовой продукции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F936BF4-A476-4D95-A1D0-0E2DF5951D5F}"/>
                </a:ext>
              </a:extLst>
            </p:cNvPr>
            <p:cNvSpPr/>
            <p:nvPr/>
          </p:nvSpPr>
          <p:spPr>
            <a:xfrm>
              <a:off x="10455436" y="4980120"/>
              <a:ext cx="1343011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ru-RU" sz="1100" spc="-20" dirty="0">
                  <a:solidFill>
                    <a:srgbClr val="003055"/>
                  </a:solidFill>
                  <a:latin typeface="Arial"/>
                  <a:cs typeface="Arial"/>
                </a:rPr>
                <a:t>сервисное сопровождение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75580028-78FD-44B5-81AF-C7F76C1A8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7933" y="5371743"/>
              <a:ext cx="7298767" cy="0"/>
            </a:xfrm>
            <a:prstGeom prst="line">
              <a:avLst/>
            </a:prstGeom>
            <a:ln>
              <a:solidFill>
                <a:srgbClr val="B18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17C346F0-2A07-4AF0-B1AD-077E67541FBE}"/>
                </a:ext>
              </a:extLst>
            </p:cNvPr>
            <p:cNvSpPr/>
            <p:nvPr/>
          </p:nvSpPr>
          <p:spPr>
            <a:xfrm>
              <a:off x="4747160" y="5322683"/>
              <a:ext cx="98120" cy="98120"/>
            </a:xfrm>
            <a:prstGeom prst="ellipse">
              <a:avLst/>
            </a:prstGeom>
            <a:solidFill>
              <a:srgbClr val="003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5EE754EF-AEA4-43DA-9395-7D95EF05BC92}"/>
                </a:ext>
              </a:extLst>
            </p:cNvPr>
            <p:cNvSpPr/>
            <p:nvPr/>
          </p:nvSpPr>
          <p:spPr>
            <a:xfrm>
              <a:off x="6160575" y="5322683"/>
              <a:ext cx="98120" cy="98120"/>
            </a:xfrm>
            <a:prstGeom prst="ellipse">
              <a:avLst/>
            </a:prstGeom>
            <a:solidFill>
              <a:srgbClr val="003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AFC32FFE-9E54-4BFD-ADEA-585EDB2DC6DE}"/>
                </a:ext>
              </a:extLst>
            </p:cNvPr>
            <p:cNvSpPr/>
            <p:nvPr/>
          </p:nvSpPr>
          <p:spPr>
            <a:xfrm>
              <a:off x="7837578" y="5322683"/>
              <a:ext cx="98120" cy="98120"/>
            </a:xfrm>
            <a:prstGeom prst="ellipse">
              <a:avLst/>
            </a:prstGeom>
            <a:solidFill>
              <a:srgbClr val="003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E5440C7D-6222-4D3F-9C16-95155719E910}"/>
                </a:ext>
              </a:extLst>
            </p:cNvPr>
            <p:cNvSpPr/>
            <p:nvPr/>
          </p:nvSpPr>
          <p:spPr>
            <a:xfrm>
              <a:off x="9514581" y="5322683"/>
              <a:ext cx="98120" cy="98120"/>
            </a:xfrm>
            <a:prstGeom prst="ellipse">
              <a:avLst/>
            </a:prstGeom>
            <a:solidFill>
              <a:srgbClr val="003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>
              <a:extLst>
                <a:ext uri="{FF2B5EF4-FFF2-40B4-BE49-F238E27FC236}">
                  <a16:creationId xmlns:a16="http://schemas.microsoft.com/office/drawing/2014/main" id="{75CE7327-F590-49CA-BB35-F53047000C66}"/>
                </a:ext>
              </a:extLst>
            </p:cNvPr>
            <p:cNvSpPr/>
            <p:nvPr/>
          </p:nvSpPr>
          <p:spPr>
            <a:xfrm>
              <a:off x="11122855" y="5322683"/>
              <a:ext cx="98120" cy="98120"/>
            </a:xfrm>
            <a:prstGeom prst="ellipse">
              <a:avLst/>
            </a:prstGeom>
            <a:solidFill>
              <a:srgbClr val="0030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3B67CA-3C64-4670-BA0A-18BAE329E5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671" y="957242"/>
            <a:ext cx="3070467" cy="147371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B3EF5C-4211-45BA-A66B-DEEDB482D444}"/>
              </a:ext>
            </a:extLst>
          </p:cNvPr>
          <p:cNvSpPr/>
          <p:nvPr/>
        </p:nvSpPr>
        <p:spPr>
          <a:xfrm>
            <a:off x="4164020" y="1308609"/>
            <a:ext cx="3858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выпущено</a:t>
            </a:r>
            <a:r>
              <a:rPr lang="ru-RU" sz="1600" spc="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1600" b="1" spc="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ru-RU" sz="1600" b="1" spc="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spc="-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ru-RU" sz="16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-2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грузовиков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6C6D5F-D72F-4831-9D93-11A89B85B101}"/>
              </a:ext>
            </a:extLst>
          </p:cNvPr>
          <p:cNvSpPr/>
          <p:nvPr/>
        </p:nvSpPr>
        <p:spPr>
          <a:xfrm>
            <a:off x="4164020" y="1662340"/>
            <a:ext cx="3732881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1739"/>
              </a:lnSpc>
              <a:spcBef>
                <a:spcPts val="100"/>
              </a:spcBef>
            </a:pPr>
            <a:r>
              <a:rPr lang="ru-RU" sz="1600" b="1" spc="-15" dirty="0">
                <a:solidFill>
                  <a:srgbClr val="003055"/>
                </a:solidFill>
                <a:latin typeface="Arial"/>
                <a:cs typeface="Arial"/>
              </a:rPr>
              <a:t>более</a:t>
            </a:r>
            <a:r>
              <a:rPr lang="ru-RU" sz="1600" b="1" spc="-30" dirty="0">
                <a:solidFill>
                  <a:srgbClr val="003055"/>
                </a:solidFill>
                <a:latin typeface="Arial"/>
                <a:cs typeface="Arial"/>
              </a:rPr>
              <a:t> </a:t>
            </a:r>
            <a:r>
              <a:rPr lang="ru-RU" sz="1600" b="1" spc="-5" dirty="0">
                <a:solidFill>
                  <a:srgbClr val="003055"/>
                </a:solidFill>
                <a:latin typeface="Arial"/>
                <a:cs typeface="Arial"/>
              </a:rPr>
              <a:t>30</a:t>
            </a:r>
            <a:r>
              <a:rPr lang="ru-RU" sz="1600" b="1" spc="-30" dirty="0">
                <a:solidFill>
                  <a:srgbClr val="003055"/>
                </a:solidFill>
                <a:latin typeface="Arial"/>
                <a:cs typeface="Arial"/>
              </a:rPr>
              <a:t> </a:t>
            </a:r>
            <a:r>
              <a:rPr lang="ru-RU" sz="1600" b="1" spc="-10" dirty="0">
                <a:solidFill>
                  <a:srgbClr val="003055"/>
                </a:solidFill>
                <a:latin typeface="Arial"/>
                <a:cs typeface="Arial"/>
              </a:rPr>
              <a:t>заводов </a:t>
            </a:r>
            <a:r>
              <a:rPr lang="ru-RU" sz="1600" spc="-5" dirty="0">
                <a:solidFill>
                  <a:srgbClr val="003055"/>
                </a:solidFill>
                <a:latin typeface="Microsoft Sans Serif"/>
                <a:cs typeface="Microsoft Sans Serif"/>
              </a:rPr>
              <a:t>на</a:t>
            </a:r>
            <a:r>
              <a:rPr lang="ru-RU" sz="1600" spc="-15" dirty="0">
                <a:solidFill>
                  <a:srgbClr val="003055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-5" dirty="0">
                <a:solidFill>
                  <a:srgbClr val="003055"/>
                </a:solidFill>
                <a:latin typeface="Microsoft Sans Serif"/>
                <a:cs typeface="Microsoft Sans Serif"/>
              </a:rPr>
              <a:t>территории</a:t>
            </a:r>
            <a:r>
              <a:rPr lang="ru-RU" sz="1600" spc="-10" dirty="0">
                <a:solidFill>
                  <a:srgbClr val="003055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-80" dirty="0">
                <a:solidFill>
                  <a:srgbClr val="003055"/>
                </a:solidFill>
                <a:latin typeface="Microsoft Sans Serif"/>
                <a:cs typeface="Microsoft Sans Serif"/>
              </a:rPr>
              <a:t>РФ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B313889-ECAB-449D-9A7B-B5091968295E}"/>
              </a:ext>
            </a:extLst>
          </p:cNvPr>
          <p:cNvSpPr/>
          <p:nvPr/>
        </p:nvSpPr>
        <p:spPr>
          <a:xfrm>
            <a:off x="4164020" y="1975247"/>
            <a:ext cx="3233193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427990">
              <a:lnSpc>
                <a:spcPts val="1680"/>
              </a:lnSpc>
              <a:spcBef>
                <a:spcPts val="254"/>
              </a:spcBef>
            </a:pPr>
            <a:r>
              <a:rPr lang="ru-RU" sz="1600" b="1" spc="-15" dirty="0">
                <a:solidFill>
                  <a:srgbClr val="003055"/>
                </a:solidFill>
                <a:latin typeface="Arial"/>
                <a:cs typeface="Arial"/>
              </a:rPr>
              <a:t>более</a:t>
            </a:r>
            <a:r>
              <a:rPr lang="ru-RU" sz="1600" b="1" spc="-35" dirty="0">
                <a:solidFill>
                  <a:srgbClr val="003055"/>
                </a:solidFill>
                <a:latin typeface="Arial"/>
                <a:cs typeface="Arial"/>
              </a:rPr>
              <a:t> </a:t>
            </a:r>
            <a:r>
              <a:rPr lang="ru-RU" sz="1600" b="1" spc="-5" dirty="0">
                <a:solidFill>
                  <a:srgbClr val="003055"/>
                </a:solidFill>
                <a:latin typeface="Arial"/>
                <a:cs typeface="Arial"/>
              </a:rPr>
              <a:t>62</a:t>
            </a:r>
            <a:r>
              <a:rPr lang="ru-RU" sz="1600" b="1" spc="-30" dirty="0">
                <a:solidFill>
                  <a:srgbClr val="003055"/>
                </a:solidFill>
                <a:latin typeface="Arial"/>
                <a:cs typeface="Arial"/>
              </a:rPr>
              <a:t> </a:t>
            </a:r>
            <a:r>
              <a:rPr lang="ru-RU" sz="1600" b="1" spc="-5" dirty="0">
                <a:solidFill>
                  <a:srgbClr val="003055"/>
                </a:solidFill>
                <a:latin typeface="Arial"/>
                <a:cs typeface="Arial"/>
              </a:rPr>
              <a:t>000 </a:t>
            </a:r>
            <a:r>
              <a:rPr lang="ru-RU" sz="1600" b="1" spc="-405" dirty="0">
                <a:solidFill>
                  <a:srgbClr val="003055"/>
                </a:solidFill>
                <a:latin typeface="Arial"/>
                <a:cs typeface="Arial"/>
              </a:rPr>
              <a:t> </a:t>
            </a:r>
            <a:r>
              <a:rPr lang="ru-RU" sz="1600" b="1" spc="-15" dirty="0">
                <a:solidFill>
                  <a:srgbClr val="003055"/>
                </a:solidFill>
                <a:latin typeface="Arial"/>
                <a:cs typeface="Arial"/>
              </a:rPr>
              <a:t>сотрудников</a:t>
            </a:r>
            <a:endParaRPr lang="ru-RU" sz="1600" dirty="0">
              <a:latin typeface="Microsoft Sans Serif"/>
              <a:cs typeface="Microsoft Sans Serif"/>
            </a:endParaRPr>
          </a:p>
        </p:txBody>
      </p:sp>
      <p:sp>
        <p:nvSpPr>
          <p:cNvPr id="12" name="object 4"/>
          <p:cNvSpPr txBox="1"/>
          <p:nvPr/>
        </p:nvSpPr>
        <p:spPr>
          <a:xfrm>
            <a:off x="6042732" y="383541"/>
            <a:ext cx="5623806" cy="565493"/>
          </a:xfrm>
          <a:prstGeom prst="rect">
            <a:avLst/>
          </a:prstGeom>
        </p:spPr>
        <p:txBody>
          <a:bodyPr vert="horz" wrap="square" lIns="0" tIns="11384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КРУПНЕЙШАЯ</a:t>
            </a:r>
            <a:r>
              <a:rPr lang="ru-RU" spc="-3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АВТОМОБИЛЬНАЯ </a:t>
            </a:r>
            <a:r>
              <a:rPr lang="ru-RU" spc="-38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КОРПОРАЦИЯ</a:t>
            </a:r>
            <a:r>
              <a:rPr lang="ru-RU" spc="1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РОССИИ, В КОТОРОЙ</a:t>
            </a:r>
            <a:endParaRPr lang="ru-RU" dirty="0">
              <a:solidFill>
                <a:srgbClr val="003055"/>
              </a:solidFill>
              <a:latin typeface="Arial"/>
              <a:cs typeface="Arial"/>
            </a:endParaRP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04229"/>
              </p:ext>
            </p:extLst>
          </p:nvPr>
        </p:nvGraphicFramePr>
        <p:xfrm>
          <a:off x="4186546" y="460085"/>
          <a:ext cx="1620393" cy="41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CorelDRAW" r:id="rId11" imgW="2231280" imgH="567360" progId="">
                  <p:embed/>
                </p:oleObj>
              </mc:Choice>
              <mc:Fallback>
                <p:oleObj name="CorelDRAW" r:id="rId11" imgW="2231280" imgH="567360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6546" y="460085"/>
                        <a:ext cx="1620393" cy="4124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4623D3E4-045D-48AC-B83C-BABEB077E562}"/>
              </a:ext>
            </a:extLst>
          </p:cNvPr>
          <p:cNvGrpSpPr/>
          <p:nvPr/>
        </p:nvGrpSpPr>
        <p:grpSpPr>
          <a:xfrm>
            <a:off x="3971925" y="2031874"/>
            <a:ext cx="7989141" cy="1446550"/>
            <a:chOff x="3971925" y="2223029"/>
            <a:chExt cx="7989141" cy="1446550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4A97BD4F-1502-401E-A26F-7E458FAE3DC2}"/>
                </a:ext>
              </a:extLst>
            </p:cNvPr>
            <p:cNvSpPr/>
            <p:nvPr/>
          </p:nvSpPr>
          <p:spPr>
            <a:xfrm>
              <a:off x="3971925" y="2624428"/>
              <a:ext cx="7989141" cy="471885"/>
            </a:xfrm>
            <a:prstGeom prst="rect">
              <a:avLst/>
            </a:prstGeom>
            <a:solidFill>
              <a:srgbClr val="B18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8164B69D-2DB2-4FDF-B424-ACAB726D44AC}"/>
                </a:ext>
              </a:extLst>
            </p:cNvPr>
            <p:cNvSpPr/>
            <p:nvPr/>
          </p:nvSpPr>
          <p:spPr>
            <a:xfrm>
              <a:off x="4107279" y="2676998"/>
              <a:ext cx="738845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5600" algn="ctr">
                <a:lnSpc>
                  <a:spcPct val="100000"/>
                </a:lnSpc>
                <a:spcBef>
                  <a:spcPts val="735"/>
                </a:spcBef>
              </a:pPr>
              <a:r>
                <a:rPr lang="ru-RU" sz="1600" b="1" spc="2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№</a:t>
              </a:r>
              <a:r>
                <a:rPr lang="ru-RU" sz="1600" b="1" spc="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ru-RU" sz="1600" b="1" spc="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</a:t>
              </a:r>
              <a:r>
                <a:rPr lang="ru-RU" sz="1600" b="1" spc="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-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ПРОИЗВОДСТВУ</a:t>
              </a:r>
              <a:r>
                <a:rPr lang="ru-RU" sz="1600" b="1" spc="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-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ГРУЗОВЫХ АВТОМОБИЛЕЙ</a:t>
              </a:r>
              <a:r>
                <a:rPr lang="ru-RU" sz="1600" b="1" spc="1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</a:t>
              </a:r>
              <a:r>
                <a:rPr lang="ru-RU" sz="1600" b="1" spc="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spc="-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РФ</a:t>
              </a:r>
              <a:endParaRPr lang="ru-RU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89872212-ABFA-4735-8BA1-907A55B53579}"/>
                </a:ext>
              </a:extLst>
            </p:cNvPr>
            <p:cNvSpPr/>
            <p:nvPr/>
          </p:nvSpPr>
          <p:spPr>
            <a:xfrm>
              <a:off x="4880988" y="2223029"/>
              <a:ext cx="93936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800" b="1" spc="10" dirty="0">
                  <a:solidFill>
                    <a:srgbClr val="B182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ru-RU" sz="8800" dirty="0">
                <a:solidFill>
                  <a:srgbClr val="B182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D299A424-1C89-4E4F-9354-B07912AC4DE5}"/>
                </a:ext>
              </a:extLst>
            </p:cNvPr>
            <p:cNvSpPr/>
            <p:nvPr/>
          </p:nvSpPr>
          <p:spPr>
            <a:xfrm>
              <a:off x="5021193" y="2338443"/>
              <a:ext cx="69890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spc="10" dirty="0">
                  <a:solidFill>
                    <a:srgbClr val="FFFFFF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ru-RU" sz="6000" dirty="0">
                <a:latin typeface="Arial Black" panose="020B0A04020102020204" pitchFamily="34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0AF1C1C9-F44A-49E7-8238-91D76B1B70E9}"/>
                </a:ext>
              </a:extLst>
            </p:cNvPr>
            <p:cNvSpPr/>
            <p:nvPr/>
          </p:nvSpPr>
          <p:spPr>
            <a:xfrm>
              <a:off x="5278605" y="3136378"/>
              <a:ext cx="266988" cy="21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CDF09D4-598F-4885-8DCF-FD7A3A15EFAD}"/>
              </a:ext>
            </a:extLst>
          </p:cNvPr>
          <p:cNvSpPr/>
          <p:nvPr/>
        </p:nvSpPr>
        <p:spPr>
          <a:xfrm>
            <a:off x="9587771" y="1134366"/>
            <a:ext cx="1294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lang="ru-RU" sz="11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дилерская сеть</a:t>
            </a:r>
            <a:endParaRPr lang="ru-RU" sz="1100" b="1" spc="-25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75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orelDRAW" r:id="rId3" imgW="881640" imgH="236520" progId="">
                  <p:embed/>
                </p:oleObj>
              </mc:Choice>
              <mc:Fallback>
                <p:oleObj name="CorelDRAW" r:id="rId3" imgW="881640" imgH="23652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8735" y="3783410"/>
            <a:ext cx="3634778" cy="202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" marR="614680">
              <a:spcBef>
                <a:spcPts val="300"/>
              </a:spcBef>
            </a:pPr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Грузовая техника ПАО «КАМАЗ» служит в  различных отраслях экономики: </a:t>
            </a:r>
          </a:p>
          <a:p>
            <a:pPr marL="266700" marR="614680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  <a:p>
            <a:pPr marL="266700" marR="614680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коммерческие перевозки</a:t>
            </a:r>
          </a:p>
          <a:p>
            <a:pPr marL="266700" marR="614680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транспорт</a:t>
            </a:r>
          </a:p>
          <a:p>
            <a:pPr marL="266700" marR="614680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нефти и газа</a:t>
            </a:r>
          </a:p>
          <a:p>
            <a:pPr marL="266700" marR="614680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коммунальное хозяйство</a:t>
            </a:r>
          </a:p>
          <a:p>
            <a:pPr marL="266700" marR="614680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</a:p>
          <a:p>
            <a:pPr marL="266700" marR="614680" indent="-180975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лесная промышленность</a:t>
            </a:r>
            <a:endParaRPr lang="ru-RU" sz="1200" spc="-1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0815" y="3271961"/>
            <a:ext cx="3502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20" dirty="0">
                <a:solidFill>
                  <a:srgbClr val="FFFFFF"/>
                </a:solidFill>
                <a:latin typeface="Arial"/>
                <a:cs typeface="Arial"/>
              </a:rPr>
              <a:t>ДЛЯ ВСЕХ ОТРАСЛЕЙ</a:t>
            </a:r>
            <a:endParaRPr lang="ru-RU" sz="2400" dirty="0">
              <a:latin typeface="Arial"/>
              <a:cs typeface="Arial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9CB1F3F-C867-44E0-99D3-6A91862264D8}"/>
              </a:ext>
            </a:extLst>
          </p:cNvPr>
          <p:cNvSpPr/>
          <p:nvPr/>
        </p:nvSpPr>
        <p:spPr>
          <a:xfrm>
            <a:off x="3889721" y="617305"/>
            <a:ext cx="8002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Автогигант развивается и осваивает  новые ниши: выпускает электробусы, беспилотники, электрокроссоверы </a:t>
            </a:r>
            <a:endParaRPr lang="ru-RU" sz="1400" dirty="0"/>
          </a:p>
        </p:txBody>
      </p:sp>
      <p:pic>
        <p:nvPicPr>
          <p:cNvPr id="39" name="Picture 9" descr="https://chelny-biz.ru/upload/resize_cache/iblock/319/920_615_1/dbikz0wl9t5b2slnq11alaxt4c38z8bc.jpeg">
            <a:extLst>
              <a:ext uri="{FF2B5EF4-FFF2-40B4-BE49-F238E27FC236}">
                <a16:creationId xmlns:a16="http://schemas.microsoft.com/office/drawing/2014/main" id="{DF1F0631-499E-4DDC-8814-096E57F3D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20439" r="17509" b="3140"/>
          <a:stretch/>
        </p:blipFill>
        <p:spPr bwMode="auto">
          <a:xfrm>
            <a:off x="9676864" y="3316776"/>
            <a:ext cx="2031321" cy="13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BD11AA-94E4-4912-8121-F14101F1A3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"/>
          <a:stretch/>
        </p:blipFill>
        <p:spPr>
          <a:xfrm>
            <a:off x="9676864" y="5156291"/>
            <a:ext cx="2031321" cy="13549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83A47C-AF8F-47A5-8313-8C3A1D17E5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/>
          <a:stretch/>
        </p:blipFill>
        <p:spPr>
          <a:xfrm>
            <a:off x="7032198" y="5156291"/>
            <a:ext cx="2031321" cy="13549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BEC8FA-373D-4D9E-B002-4AAF0F001F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4"/>
          <a:stretch/>
        </p:blipFill>
        <p:spPr>
          <a:xfrm>
            <a:off x="4302548" y="5164701"/>
            <a:ext cx="2031356" cy="1354905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30F9624-456B-45B2-BD8D-B5DD19D90BDA}"/>
              </a:ext>
            </a:extLst>
          </p:cNvPr>
          <p:cNvSpPr/>
          <p:nvPr/>
        </p:nvSpPr>
        <p:spPr>
          <a:xfrm>
            <a:off x="4302547" y="6421259"/>
            <a:ext cx="7411420" cy="29545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6C9C3E-CAC7-4F61-BE52-5BA052E8B8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20" y="3317017"/>
            <a:ext cx="2033355" cy="13549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876E4E-05AA-4FDD-992E-75703D5A787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"/>
          <a:stretch/>
        </p:blipFill>
        <p:spPr>
          <a:xfrm>
            <a:off x="4302548" y="3317017"/>
            <a:ext cx="2031358" cy="1354905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78D6120-7325-40A9-9C69-5AC9269B2D19}"/>
              </a:ext>
            </a:extLst>
          </p:cNvPr>
          <p:cNvSpPr/>
          <p:nvPr/>
        </p:nvSpPr>
        <p:spPr>
          <a:xfrm>
            <a:off x="7030019" y="4524447"/>
            <a:ext cx="4678165" cy="29545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B8CF67-2734-4E74-B30B-5745AA5475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r="13161"/>
          <a:stretch/>
        </p:blipFill>
        <p:spPr>
          <a:xfrm>
            <a:off x="9676864" y="1481814"/>
            <a:ext cx="2031321" cy="13549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24845F-42C6-41AC-A863-29750A16B4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82" y="1489757"/>
            <a:ext cx="2031321" cy="13549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2E44708-00D3-48F9-B127-C772877D78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48" y="1478526"/>
            <a:ext cx="2031358" cy="1354905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5396A17-0B65-4B60-939F-FF658C86D058}"/>
              </a:ext>
            </a:extLst>
          </p:cNvPr>
          <p:cNvSpPr/>
          <p:nvPr/>
        </p:nvSpPr>
        <p:spPr>
          <a:xfrm>
            <a:off x="4302548" y="4528000"/>
            <a:ext cx="2031356" cy="29545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BE2ED85F-2E5B-4384-86B9-D3E573ABCA3E}"/>
              </a:ext>
            </a:extLst>
          </p:cNvPr>
          <p:cNvSpPr/>
          <p:nvPr/>
        </p:nvSpPr>
        <p:spPr>
          <a:xfrm>
            <a:off x="4302548" y="2708143"/>
            <a:ext cx="2031321" cy="29545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E19FC83-3A1E-4AB7-85C5-2FD22204AD23}"/>
              </a:ext>
            </a:extLst>
          </p:cNvPr>
          <p:cNvSpPr/>
          <p:nvPr/>
        </p:nvSpPr>
        <p:spPr>
          <a:xfrm>
            <a:off x="7030019" y="2712856"/>
            <a:ext cx="4678165" cy="29545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39B34E8-FD7D-4311-8DBA-A9747C3062A4}"/>
              </a:ext>
            </a:extLst>
          </p:cNvPr>
          <p:cNvSpPr/>
          <p:nvPr/>
        </p:nvSpPr>
        <p:spPr>
          <a:xfrm>
            <a:off x="4696201" y="2713121"/>
            <a:ext cx="12417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Семейство К5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A878064-3F81-4FAC-96A4-5038A4DDE524}"/>
              </a:ext>
            </a:extLst>
          </p:cNvPr>
          <p:cNvSpPr/>
          <p:nvPr/>
        </p:nvSpPr>
        <p:spPr>
          <a:xfrm>
            <a:off x="8345268" y="2713122"/>
            <a:ext cx="19285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Карьерный транспорт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A8F7B1A-5DB2-4DC9-A693-2FD353D4FE3E}"/>
              </a:ext>
            </a:extLst>
          </p:cNvPr>
          <p:cNvSpPr/>
          <p:nvPr/>
        </p:nvSpPr>
        <p:spPr>
          <a:xfrm>
            <a:off x="4290142" y="4518227"/>
            <a:ext cx="2112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Внедорожный транспорт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76A39F5-AAAC-4CC6-8D15-251A251DB168}"/>
              </a:ext>
            </a:extLst>
          </p:cNvPr>
          <p:cNvSpPr/>
          <p:nvPr/>
        </p:nvSpPr>
        <p:spPr>
          <a:xfrm>
            <a:off x="8172356" y="4506157"/>
            <a:ext cx="2395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Низкоуглеродный транспорт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05C195D5-6EFA-48F6-892E-3365767C6E2D}"/>
              </a:ext>
            </a:extLst>
          </p:cNvPr>
          <p:cNvSpPr/>
          <p:nvPr/>
        </p:nvSpPr>
        <p:spPr>
          <a:xfrm>
            <a:off x="6974996" y="6414281"/>
            <a:ext cx="2135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Беспилотный транспорт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900187CB-94A4-4916-ABCB-E1BFF0CAEBAB}"/>
              </a:ext>
            </a:extLst>
          </p:cNvPr>
          <p:cNvSpPr/>
          <p:nvPr/>
        </p:nvSpPr>
        <p:spPr>
          <a:xfrm>
            <a:off x="5166431" y="1190196"/>
            <a:ext cx="323430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К5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1D319C9-F785-4894-A6FD-949661ADC273}"/>
              </a:ext>
            </a:extLst>
          </p:cNvPr>
          <p:cNvSpPr/>
          <p:nvPr/>
        </p:nvSpPr>
        <p:spPr>
          <a:xfrm>
            <a:off x="7678976" y="1190196"/>
            <a:ext cx="739647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Геркулес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B3F6B60-5DB4-4827-BFC7-29BEA8B682F8}"/>
              </a:ext>
            </a:extLst>
          </p:cNvPr>
          <p:cNvSpPr/>
          <p:nvPr/>
        </p:nvSpPr>
        <p:spPr>
          <a:xfrm>
            <a:off x="10377099" y="1190195"/>
            <a:ext cx="651995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Атлант 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358E171-7E4D-401D-B433-F18C4B054F25}"/>
              </a:ext>
            </a:extLst>
          </p:cNvPr>
          <p:cNvSpPr/>
          <p:nvPr/>
        </p:nvSpPr>
        <p:spPr>
          <a:xfrm>
            <a:off x="10250870" y="3067737"/>
            <a:ext cx="910103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Электробус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ABE43B4-791D-42F9-8257-528F40C143D5}"/>
              </a:ext>
            </a:extLst>
          </p:cNvPr>
          <p:cNvSpPr/>
          <p:nvPr/>
        </p:nvSpPr>
        <p:spPr>
          <a:xfrm>
            <a:off x="7617680" y="3067737"/>
            <a:ext cx="855285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Водоробус</a:t>
            </a:r>
            <a:endParaRPr lang="ru-RU" sz="12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F51A681-9FDB-4D0C-8590-21723D3D7E7A}"/>
              </a:ext>
            </a:extLst>
          </p:cNvPr>
          <p:cNvSpPr/>
          <p:nvPr/>
        </p:nvSpPr>
        <p:spPr>
          <a:xfrm>
            <a:off x="4967342" y="3071782"/>
            <a:ext cx="678597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Арктика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4DD2437-8832-420C-9786-F4F60D79195D}"/>
              </a:ext>
            </a:extLst>
          </p:cNvPr>
          <p:cNvSpPr/>
          <p:nvPr/>
        </p:nvSpPr>
        <p:spPr>
          <a:xfrm>
            <a:off x="4994967" y="4891130"/>
            <a:ext cx="831075" cy="2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Аватар</a:t>
            </a:r>
            <a:endParaRPr lang="ru-RU" sz="12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6852D39-8D7A-4C9C-B2DB-D7F7B7F10F3C}"/>
              </a:ext>
            </a:extLst>
          </p:cNvPr>
          <p:cNvSpPr/>
          <p:nvPr/>
        </p:nvSpPr>
        <p:spPr>
          <a:xfrm>
            <a:off x="7778655" y="4883669"/>
            <a:ext cx="624643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Челнок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DC60FE8-C9BB-4523-8B87-24FFD5157FAC}"/>
              </a:ext>
            </a:extLst>
          </p:cNvPr>
          <p:cNvSpPr/>
          <p:nvPr/>
        </p:nvSpPr>
        <p:spPr>
          <a:xfrm>
            <a:off x="10416242" y="4902662"/>
            <a:ext cx="507736" cy="2492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Шатл</a:t>
            </a:r>
            <a:endParaRPr lang="ru-RU" sz="12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12E10A9-993A-440F-AF08-4D29E547C63E}"/>
              </a:ext>
            </a:extLst>
          </p:cNvPr>
          <p:cNvSpPr/>
          <p:nvPr/>
        </p:nvSpPr>
        <p:spPr>
          <a:xfrm>
            <a:off x="3971926" y="131632"/>
            <a:ext cx="7989142" cy="4843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B2603A22-E90B-4494-8B8E-A3361E763749}"/>
              </a:ext>
            </a:extLst>
          </p:cNvPr>
          <p:cNvSpPr txBox="1"/>
          <p:nvPr/>
        </p:nvSpPr>
        <p:spPr>
          <a:xfrm>
            <a:off x="5440729" y="229538"/>
            <a:ext cx="5623806" cy="288494"/>
          </a:xfrm>
          <a:prstGeom prst="rect">
            <a:avLst/>
          </a:prstGeom>
        </p:spPr>
        <p:txBody>
          <a:bodyPr vert="horz" wrap="square" lIns="0" tIns="11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>
                <a:solidFill>
                  <a:srgbClr val="003055"/>
                </a:solidFill>
                <a:latin typeface="Arial"/>
                <a:cs typeface="Arial"/>
              </a:rPr>
              <a:t>НОВЫЕ ГОРИЗОНТЫ </a:t>
            </a:r>
            <a:endParaRPr lang="ru-RU" dirty="0">
              <a:solidFill>
                <a:srgbClr val="003055"/>
              </a:solidFill>
              <a:latin typeface="Arial"/>
              <a:cs typeface="Arial"/>
            </a:endParaRPr>
          </a:p>
        </p:txBody>
      </p:sp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8E17EE95-C08E-4691-8E21-17BE45AB9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226999"/>
              </p:ext>
            </p:extLst>
          </p:nvPr>
        </p:nvGraphicFramePr>
        <p:xfrm>
          <a:off x="4133519" y="228000"/>
          <a:ext cx="1145617" cy="291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CorelDRAW" r:id="rId14" imgW="2231280" imgH="567360" progId="">
                  <p:embed/>
                </p:oleObj>
              </mc:Choice>
              <mc:Fallback>
                <p:oleObj name="CorelDRAW" r:id="rId14" imgW="2231280" imgH="56736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519" y="228000"/>
                        <a:ext cx="1145617" cy="291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570483-9785-41F1-A452-A3AE142A5C5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93"/>
          <a:stretch/>
        </p:blipFill>
        <p:spPr>
          <a:xfrm>
            <a:off x="288" y="-9294"/>
            <a:ext cx="3793225" cy="30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4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075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orelDRAW" r:id="rId3" imgW="881640" imgH="236520" progId="">
                  <p:embed/>
                </p:oleObj>
              </mc:Choice>
              <mc:Fallback>
                <p:oleObj name="CorelDRAW" r:id="rId3" imgW="881640" imgH="23652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47955" y="3299116"/>
            <a:ext cx="2594749" cy="782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МОДЕРНИЗАЦИЯ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ПРОИЗВОДСТВА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8674" y="975656"/>
            <a:ext cx="4642631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Автоматические системы управления </a:t>
            </a: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расписанием, загрузка управляющих программ</a:t>
            </a:r>
          </a:p>
          <a:p>
            <a:pPr marL="171450" indent="-17145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центры </a:t>
            </a:r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ЧПУ</a:t>
            </a:r>
          </a:p>
          <a:p>
            <a:pPr marL="171450" indent="-17145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Роботизированные комплексы </a:t>
            </a: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операциях сварки, загрузки/разгрузки деталей, транспортировки</a:t>
            </a:r>
          </a:p>
          <a:p>
            <a:pPr marL="171450" indent="-171450">
              <a:spcBef>
                <a:spcPts val="6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Гибкие</a:t>
            </a:r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автоматические линии, матричное производство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/>
          <a:stretch/>
        </p:blipFill>
        <p:spPr>
          <a:xfrm>
            <a:off x="0" y="0"/>
            <a:ext cx="3799127" cy="2997935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B2E8B03-764C-4523-92AE-B548929E5565}"/>
              </a:ext>
            </a:extLst>
          </p:cNvPr>
          <p:cNvSpPr/>
          <p:nvPr/>
        </p:nvSpPr>
        <p:spPr>
          <a:xfrm>
            <a:off x="3935716" y="159682"/>
            <a:ext cx="41062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ts val="1800"/>
              </a:lnSpc>
            </a:pPr>
            <a:r>
              <a:rPr lang="ru-RU" b="1" spc="-20" dirty="0">
                <a:solidFill>
                  <a:srgbClr val="003055"/>
                </a:solidFill>
                <a:latin typeface="Arial"/>
                <a:cs typeface="Arial"/>
              </a:rPr>
              <a:t>В компании внедряются программы автоматизации и роботизации производства: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F1DF2C-3F11-43A4-A7D9-B30526236DC1}"/>
              </a:ext>
            </a:extLst>
          </p:cNvPr>
          <p:cNvSpPr/>
          <p:nvPr/>
        </p:nvSpPr>
        <p:spPr>
          <a:xfrm>
            <a:off x="7378592" y="5214536"/>
            <a:ext cx="4586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3055"/>
                </a:solidFill>
                <a:latin typeface="Arial" panose="020B0604020202020204" pitchFamily="34" charset="0"/>
              </a:rPr>
              <a:t>Ведется непрерывная работа по модернизации и закупке нового оборудования, строительству и реконструкции корпусов, внедрению автоматизированных систем управления и роботов</a:t>
            </a:r>
            <a:endParaRPr lang="ru-RU" sz="1400" dirty="0">
              <a:solidFill>
                <a:srgbClr val="003055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19C19E7-F44E-4D2B-8E90-923C253600AA}"/>
              </a:ext>
            </a:extLst>
          </p:cNvPr>
          <p:cNvGrpSpPr/>
          <p:nvPr/>
        </p:nvGrpSpPr>
        <p:grpSpPr>
          <a:xfrm>
            <a:off x="3935716" y="3307960"/>
            <a:ext cx="8029272" cy="971008"/>
            <a:chOff x="4125992" y="3585977"/>
            <a:chExt cx="7835034" cy="971008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E80DE8B-1BB4-48F9-95FA-3807B673B42B}"/>
                </a:ext>
              </a:extLst>
            </p:cNvPr>
            <p:cNvSpPr/>
            <p:nvPr/>
          </p:nvSpPr>
          <p:spPr>
            <a:xfrm>
              <a:off x="4138490" y="3691280"/>
              <a:ext cx="7822536" cy="8029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3B9CF20D-34B4-4D60-BAD9-592E7F060EAA}"/>
                </a:ext>
              </a:extLst>
            </p:cNvPr>
            <p:cNvSpPr/>
            <p:nvPr/>
          </p:nvSpPr>
          <p:spPr>
            <a:xfrm rot="5400000">
              <a:off x="3774273" y="3937696"/>
              <a:ext cx="971008" cy="26757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251074" y="3566481"/>
            <a:ext cx="3228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</a:t>
            </a:r>
          </a:p>
          <a:p>
            <a:r>
              <a:rPr lang="ru-RU" sz="14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РОБОТИЗАЦИИ ПАО «КАМАЗ»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EF396D2-838F-4C9A-9825-7607AA114851}"/>
              </a:ext>
            </a:extLst>
          </p:cNvPr>
          <p:cNvGrpSpPr/>
          <p:nvPr/>
        </p:nvGrpSpPr>
        <p:grpSpPr>
          <a:xfrm>
            <a:off x="10166886" y="3094101"/>
            <a:ext cx="1744300" cy="1415626"/>
            <a:chOff x="9900666" y="3011011"/>
            <a:chExt cx="1744300" cy="1415626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9900666" y="3011011"/>
              <a:ext cx="1744300" cy="1415626"/>
              <a:chOff x="5022291" y="4370963"/>
              <a:chExt cx="1744300" cy="1415626"/>
            </a:xfrm>
          </p:grpSpPr>
          <p:sp>
            <p:nvSpPr>
              <p:cNvPr id="32" name="Шестиугольник 31"/>
              <p:cNvSpPr/>
              <p:nvPr/>
            </p:nvSpPr>
            <p:spPr>
              <a:xfrm>
                <a:off x="5619246" y="4565441"/>
                <a:ext cx="1147345" cy="1026671"/>
              </a:xfrm>
              <a:prstGeom prst="hexagon">
                <a:avLst>
                  <a:gd name="adj" fmla="val 28444"/>
                  <a:gd name="vf" fmla="val 115470"/>
                </a:avLst>
              </a:prstGeom>
              <a:solidFill>
                <a:srgbClr val="0030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Шестиугольник 32"/>
              <p:cNvSpPr/>
              <p:nvPr/>
            </p:nvSpPr>
            <p:spPr>
              <a:xfrm>
                <a:off x="5022291" y="4370963"/>
                <a:ext cx="1582016" cy="1415626"/>
              </a:xfrm>
              <a:prstGeom prst="hexagon">
                <a:avLst>
                  <a:gd name="adj" fmla="val 28444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10347219" y="3094500"/>
              <a:ext cx="7553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00305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2030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0003305" y="3493022"/>
              <a:ext cx="1438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662 робота</a:t>
              </a:r>
            </a:p>
            <a:p>
              <a:pPr algn="ctr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на 10 000 чел.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F32B02E-75D4-43D3-85A4-3AA812EE4F41}"/>
              </a:ext>
            </a:extLst>
          </p:cNvPr>
          <p:cNvGrpSpPr/>
          <p:nvPr/>
        </p:nvGrpSpPr>
        <p:grpSpPr>
          <a:xfrm>
            <a:off x="8124109" y="3085651"/>
            <a:ext cx="1744300" cy="1415626"/>
            <a:chOff x="9845709" y="3011011"/>
            <a:chExt cx="1744300" cy="141562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64623B-ED38-4129-BDD8-0512096D259D}"/>
                </a:ext>
              </a:extLst>
            </p:cNvPr>
            <p:cNvGrpSpPr/>
            <p:nvPr/>
          </p:nvGrpSpPr>
          <p:grpSpPr>
            <a:xfrm>
              <a:off x="9845709" y="3011011"/>
              <a:ext cx="1744300" cy="1415626"/>
              <a:chOff x="4967334" y="4370963"/>
              <a:chExt cx="1744300" cy="1415626"/>
            </a:xfrm>
          </p:grpSpPr>
          <p:sp>
            <p:nvSpPr>
              <p:cNvPr id="46" name="Шестиугольник 45">
                <a:extLst>
                  <a:ext uri="{FF2B5EF4-FFF2-40B4-BE49-F238E27FC236}">
                    <a16:creationId xmlns:a16="http://schemas.microsoft.com/office/drawing/2014/main" id="{7CD1BA19-60E2-4B47-B09C-FBB36F92609B}"/>
                  </a:ext>
                </a:extLst>
              </p:cNvPr>
              <p:cNvSpPr/>
              <p:nvPr/>
            </p:nvSpPr>
            <p:spPr>
              <a:xfrm>
                <a:off x="5564289" y="4565441"/>
                <a:ext cx="1147345" cy="1026671"/>
              </a:xfrm>
              <a:prstGeom prst="hexagon">
                <a:avLst>
                  <a:gd name="adj" fmla="val 28444"/>
                  <a:gd name="vf" fmla="val 115470"/>
                </a:avLst>
              </a:prstGeom>
              <a:solidFill>
                <a:srgbClr val="B18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Шестиугольник 46">
                <a:extLst>
                  <a:ext uri="{FF2B5EF4-FFF2-40B4-BE49-F238E27FC236}">
                    <a16:creationId xmlns:a16="http://schemas.microsoft.com/office/drawing/2014/main" id="{D6CD7E1C-5AC3-4FF2-8FCA-B2CB626047B9}"/>
                  </a:ext>
                </a:extLst>
              </p:cNvPr>
              <p:cNvSpPr/>
              <p:nvPr/>
            </p:nvSpPr>
            <p:spPr>
              <a:xfrm>
                <a:off x="4967334" y="4370963"/>
                <a:ext cx="1582016" cy="1415626"/>
              </a:xfrm>
              <a:prstGeom prst="hexagon">
                <a:avLst>
                  <a:gd name="adj" fmla="val 28444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31EE2FA3-2AA1-4F6C-8B07-F6094C23515F}"/>
                </a:ext>
              </a:extLst>
            </p:cNvPr>
            <p:cNvSpPr/>
            <p:nvPr/>
          </p:nvSpPr>
          <p:spPr>
            <a:xfrm>
              <a:off x="10292262" y="3094500"/>
              <a:ext cx="7553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B18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F1B9D81B-7608-420F-9692-AC2BD62571C6}"/>
                </a:ext>
              </a:extLst>
            </p:cNvPr>
            <p:cNvSpPr/>
            <p:nvPr/>
          </p:nvSpPr>
          <p:spPr>
            <a:xfrm>
              <a:off x="9948348" y="3493022"/>
              <a:ext cx="1438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60 роботов</a:t>
              </a:r>
            </a:p>
            <a:p>
              <a:pPr algn="ctr"/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на 10 000 чел.</a:t>
              </a: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6F02AF7-6AA0-4D3A-B3DD-52E3527CD295}"/>
              </a:ext>
            </a:extLst>
          </p:cNvPr>
          <p:cNvSpPr/>
          <p:nvPr/>
        </p:nvSpPr>
        <p:spPr>
          <a:xfrm>
            <a:off x="142202" y="4117133"/>
            <a:ext cx="3327762" cy="142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995" marR="5061">
              <a:spcBef>
                <a:spcPts val="600"/>
              </a:spcBef>
            </a:pPr>
            <a:r>
              <a:rPr lang="ru-RU" sz="1195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целью:</a:t>
            </a:r>
          </a:p>
          <a:p>
            <a:pPr marL="202445" marR="5061" indent="-171450">
              <a:spcBef>
                <a:spcPts val="600"/>
              </a:spcBef>
              <a:buFontTx/>
              <a:buChar char="-"/>
            </a:pPr>
            <a:r>
              <a:rPr lang="ru-RU" sz="1195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улучшения технологий и выпуска более качественной продукции</a:t>
            </a:r>
          </a:p>
          <a:p>
            <a:pPr marL="202445" marR="5061" indent="-171450">
              <a:spcBef>
                <a:spcPts val="600"/>
              </a:spcBef>
              <a:buFontTx/>
              <a:buChar char="-"/>
            </a:pPr>
            <a:r>
              <a:rPr lang="ru-RU" sz="1195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освобождения рабочих рук от сложных операций</a:t>
            </a:r>
          </a:p>
          <a:p>
            <a:pPr marL="202445" marR="5061" indent="-171450">
              <a:spcBef>
                <a:spcPts val="600"/>
              </a:spcBef>
              <a:buFontTx/>
              <a:buChar char="-"/>
            </a:pPr>
            <a:r>
              <a:rPr lang="ru-RU" sz="1195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выхода на новый уровень мощностей</a:t>
            </a:r>
            <a:endParaRPr lang="ru-RU" sz="119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EB4DE9-61F7-469E-9111-3CD227DED2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9937" t="22697" r="27897" b="5258"/>
          <a:stretch/>
        </p:blipFill>
        <p:spPr>
          <a:xfrm>
            <a:off x="8464132" y="236035"/>
            <a:ext cx="3500855" cy="27037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DE019E-9C6C-4A9A-B08F-073940965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24" y="4435377"/>
            <a:ext cx="3311812" cy="22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F74E497-2F9C-4528-8D1E-24B9C8EA8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19925" r="46039" b="7042"/>
          <a:stretch/>
        </p:blipFill>
        <p:spPr>
          <a:xfrm>
            <a:off x="4216679" y="205438"/>
            <a:ext cx="2661738" cy="294824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C9C0AAD-3A80-4B23-8228-1C968C8BB5BF}"/>
              </a:ext>
            </a:extLst>
          </p:cNvPr>
          <p:cNvSpPr/>
          <p:nvPr/>
        </p:nvSpPr>
        <p:spPr>
          <a:xfrm>
            <a:off x="4212451" y="3109414"/>
            <a:ext cx="2665966" cy="639171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8842D6-3DE7-43A2-BB54-9DC539CEDD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15229" r="25206" b="4107"/>
          <a:stretch/>
        </p:blipFill>
        <p:spPr>
          <a:xfrm>
            <a:off x="7128183" y="3903571"/>
            <a:ext cx="2399979" cy="27214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64186B-41EB-43C7-86D3-F84A93D57A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6973" r="1" b="17255"/>
          <a:stretch/>
        </p:blipFill>
        <p:spPr>
          <a:xfrm>
            <a:off x="9601201" y="3904443"/>
            <a:ext cx="2227140" cy="263306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7075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CorelDRAW" r:id="rId6" imgW="881640" imgH="236520" progId="">
                  <p:embed/>
                </p:oleObj>
              </mc:Choice>
              <mc:Fallback>
                <p:oleObj name="CorelDRAW" r:id="rId6" imgW="881640" imgH="23652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8902" y="3300550"/>
            <a:ext cx="3005246" cy="782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УСЛОВИЯ ТРУДА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НА ПРОИЗВОДСТВЕ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482" y="4120848"/>
            <a:ext cx="36441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системная работа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улучшению социально-бытовых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на производстве.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Соблюдаются требования по охране </a:t>
            </a:r>
          </a:p>
          <a:p>
            <a:pPr marL="38250" marR="614680"/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и промышленной безопасности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" y="0"/>
            <a:ext cx="3793453" cy="29831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25579" y="3188165"/>
            <a:ext cx="2876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Спецодежда,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спецобувь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индивидуальной защиты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E42C13-15E8-4EEE-A1AF-C2BA3F4B7A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17216" r="25146" b="23495"/>
          <a:stretch/>
        </p:blipFill>
        <p:spPr>
          <a:xfrm>
            <a:off x="4209209" y="3893813"/>
            <a:ext cx="2669207" cy="27214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160B4-5968-449F-AA47-ECABC66D84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13649" r="221" b="3073"/>
          <a:stretch/>
        </p:blipFill>
        <p:spPr>
          <a:xfrm>
            <a:off x="7128184" y="205438"/>
            <a:ext cx="4700157" cy="294824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8942A5-815F-4EF2-9A49-47062641C123}"/>
              </a:ext>
            </a:extLst>
          </p:cNvPr>
          <p:cNvSpPr/>
          <p:nvPr/>
        </p:nvSpPr>
        <p:spPr>
          <a:xfrm>
            <a:off x="7128183" y="3083378"/>
            <a:ext cx="4700157" cy="645816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B1E8449-08AF-4321-BBCF-C49F525607C6}"/>
              </a:ext>
            </a:extLst>
          </p:cNvPr>
          <p:cNvSpPr/>
          <p:nvPr/>
        </p:nvSpPr>
        <p:spPr>
          <a:xfrm>
            <a:off x="7128182" y="6153595"/>
            <a:ext cx="4700157" cy="471423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531847" y="6243211"/>
            <a:ext cx="1892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Гигиенические условия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98B3C2A-885C-4388-90BE-187D4ED686F0}"/>
              </a:ext>
            </a:extLst>
          </p:cNvPr>
          <p:cNvSpPr/>
          <p:nvPr/>
        </p:nvSpPr>
        <p:spPr>
          <a:xfrm>
            <a:off x="8428995" y="3168160"/>
            <a:ext cx="2098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Комнаты психологической разгрузки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9F0798C-76EB-4159-A9A6-0E0E1FE1AA89}"/>
              </a:ext>
            </a:extLst>
          </p:cNvPr>
          <p:cNvSpPr/>
          <p:nvPr/>
        </p:nvSpPr>
        <p:spPr>
          <a:xfrm>
            <a:off x="4216679" y="6153595"/>
            <a:ext cx="2665966" cy="471423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FFE7DFE-E806-4065-AC91-07A69F747394}"/>
              </a:ext>
            </a:extLst>
          </p:cNvPr>
          <p:cNvSpPr/>
          <p:nvPr/>
        </p:nvSpPr>
        <p:spPr>
          <a:xfrm>
            <a:off x="4129807" y="6153595"/>
            <a:ext cx="2876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Гардеробные комнаты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хранения вещей </a:t>
            </a:r>
          </a:p>
        </p:txBody>
      </p:sp>
    </p:spTree>
    <p:extLst>
      <p:ext uri="{BB962C8B-B14F-4D97-AF65-F5344CB8AC3E}">
        <p14:creationId xmlns:p14="http://schemas.microsoft.com/office/powerpoint/2010/main" val="10208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550CB1B-F488-4245-BD17-AE8D9D3EA8CE}"/>
              </a:ext>
            </a:extLst>
          </p:cNvPr>
          <p:cNvSpPr/>
          <p:nvPr/>
        </p:nvSpPr>
        <p:spPr>
          <a:xfrm>
            <a:off x="4034156" y="883493"/>
            <a:ext cx="3802132" cy="1843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E291E21-7C0A-4E9C-9477-40BE6A9B8D6E}"/>
              </a:ext>
            </a:extLst>
          </p:cNvPr>
          <p:cNvSpPr/>
          <p:nvPr/>
        </p:nvSpPr>
        <p:spPr>
          <a:xfrm>
            <a:off x="8086500" y="888235"/>
            <a:ext cx="3882197" cy="784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5D12DCC-178E-422A-AD91-811F09A34B0B}"/>
              </a:ext>
            </a:extLst>
          </p:cNvPr>
          <p:cNvSpPr/>
          <p:nvPr/>
        </p:nvSpPr>
        <p:spPr>
          <a:xfrm>
            <a:off x="8086500" y="2013537"/>
            <a:ext cx="3882197" cy="12766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BDF4857-15CD-4232-8C6B-E94A5F0E1C43}"/>
              </a:ext>
            </a:extLst>
          </p:cNvPr>
          <p:cNvSpPr/>
          <p:nvPr/>
        </p:nvSpPr>
        <p:spPr>
          <a:xfrm>
            <a:off x="8086499" y="3657749"/>
            <a:ext cx="3883343" cy="14982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1B6216B-5742-4449-95C6-1D38AFD88A65}"/>
              </a:ext>
            </a:extLst>
          </p:cNvPr>
          <p:cNvSpPr/>
          <p:nvPr/>
        </p:nvSpPr>
        <p:spPr>
          <a:xfrm>
            <a:off x="3971926" y="5845506"/>
            <a:ext cx="8002674" cy="849258"/>
          </a:xfrm>
          <a:prstGeom prst="rect">
            <a:avLst/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86794A6-49E6-4DEE-B7C7-EB5101F7C72E}"/>
              </a:ext>
            </a:extLst>
          </p:cNvPr>
          <p:cNvSpPr/>
          <p:nvPr/>
        </p:nvSpPr>
        <p:spPr>
          <a:xfrm>
            <a:off x="4431951" y="6288641"/>
            <a:ext cx="6299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 ЛЬГОТЫ И ВЫПЛАТЫ РАБОТНИКОВ ПАО «КАМАЗ»</a:t>
            </a:r>
            <a:endParaRPr lang="ru-RU" sz="1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13A17F2-9F02-42F0-A23E-049BB8603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553" y="5586663"/>
            <a:ext cx="992368" cy="9923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857" y="16220"/>
            <a:ext cx="3801006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CorelDRAW" r:id="rId4" imgW="881640" imgH="236520" progId="">
                  <p:embed/>
                </p:oleObj>
              </mc:Choice>
              <mc:Fallback>
                <p:oleObj name="CorelDRAW" r:id="rId4" imgW="881640" imgH="23652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7956" y="3295896"/>
            <a:ext cx="25940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ВАЖЕН КАЖДЫЙ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44" y="3771112"/>
            <a:ext cx="36084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>
              <a:spcBef>
                <a:spcPts val="2025"/>
              </a:spcBef>
            </a:pPr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«КАМАЗ» заботится о сотрудниках, обеспечивая расширенный социальный пакет, развивая социальные программы для работников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/>
          <a:stretch/>
        </p:blipFill>
        <p:spPr>
          <a:xfrm>
            <a:off x="-4649" y="-16668"/>
            <a:ext cx="3799798" cy="3013868"/>
          </a:xfrm>
          <a:prstGeom prst="rect">
            <a:avLst/>
          </a:prstGeom>
        </p:spPr>
      </p:pic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59758F4A-84AA-4AE9-883D-9D88B5E15340}"/>
              </a:ext>
            </a:extLst>
          </p:cNvPr>
          <p:cNvSpPr/>
          <p:nvPr/>
        </p:nvSpPr>
        <p:spPr>
          <a:xfrm>
            <a:off x="3971925" y="688114"/>
            <a:ext cx="1910904" cy="276999"/>
          </a:xfrm>
          <a:prstGeom prst="homePlate">
            <a:avLst/>
          </a:prstGeom>
          <a:solidFill>
            <a:srgbClr val="044996"/>
          </a:solidFill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>
                <a:solidFill>
                  <a:schemeClr val="bg1"/>
                </a:solidFill>
                <a:latin typeface="Arial"/>
                <a:cs typeface="Arial"/>
              </a:rPr>
              <a:t>Компенсация питания</a:t>
            </a:r>
            <a:endParaRPr lang="ru-RU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5" name="Стрелка: пятиугольник 34">
            <a:extLst>
              <a:ext uri="{FF2B5EF4-FFF2-40B4-BE49-F238E27FC236}">
                <a16:creationId xmlns:a16="http://schemas.microsoft.com/office/drawing/2014/main" id="{A649E2DA-C0D2-4A07-B0A9-2959DFC2EF0C}"/>
              </a:ext>
            </a:extLst>
          </p:cNvPr>
          <p:cNvSpPr/>
          <p:nvPr/>
        </p:nvSpPr>
        <p:spPr>
          <a:xfrm>
            <a:off x="8008706" y="693021"/>
            <a:ext cx="2373543" cy="276999"/>
          </a:xfrm>
          <a:prstGeom prst="homePlate">
            <a:avLst/>
          </a:prstGeom>
          <a:solidFill>
            <a:srgbClr val="044996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проезда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: пятиугольник 35">
            <a:extLst>
              <a:ext uri="{FF2B5EF4-FFF2-40B4-BE49-F238E27FC236}">
                <a16:creationId xmlns:a16="http://schemas.microsoft.com/office/drawing/2014/main" id="{D930897A-3958-4F48-B853-E1D56FEEF6E7}"/>
              </a:ext>
            </a:extLst>
          </p:cNvPr>
          <p:cNvSpPr/>
          <p:nvPr/>
        </p:nvSpPr>
        <p:spPr>
          <a:xfrm>
            <a:off x="8008705" y="3443858"/>
            <a:ext cx="2373545" cy="276999"/>
          </a:xfrm>
          <a:prstGeom prst="homePlate">
            <a:avLst/>
          </a:prstGeom>
          <a:solidFill>
            <a:srgbClr val="09843C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Забота о детях работников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трелка: пятиугольник 36">
            <a:extLst>
              <a:ext uri="{FF2B5EF4-FFF2-40B4-BE49-F238E27FC236}">
                <a16:creationId xmlns:a16="http://schemas.microsoft.com/office/drawing/2014/main" id="{15A604F9-8DED-4426-AAC7-59A60D92F0A8}"/>
              </a:ext>
            </a:extLst>
          </p:cNvPr>
          <p:cNvSpPr/>
          <p:nvPr/>
        </p:nvSpPr>
        <p:spPr>
          <a:xfrm>
            <a:off x="8008706" y="1822024"/>
            <a:ext cx="2373543" cy="276999"/>
          </a:xfrm>
          <a:prstGeom prst="homePlate">
            <a:avLst/>
          </a:prstGeom>
          <a:solidFill>
            <a:srgbClr val="C5A36C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Жилищные программы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6D2249-104B-45FA-8507-4528F3329691}"/>
              </a:ext>
            </a:extLst>
          </p:cNvPr>
          <p:cNvSpPr/>
          <p:nvPr/>
        </p:nvSpPr>
        <p:spPr>
          <a:xfrm>
            <a:off x="4050462" y="10372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руб./день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8-часовом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рабочем дне </a:t>
            </a:r>
          </a:p>
          <a:p>
            <a:pPr marL="171450" indent="-171450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руб./день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12-часовом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рабочем дне</a:t>
            </a:r>
          </a:p>
          <a:p>
            <a:pPr marL="171450" indent="-171450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руб./день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16-ти часовом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рабочем дне</a:t>
            </a:r>
          </a:p>
          <a:p>
            <a:pPr marL="171450" indent="-171450"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руб./день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22-х часовом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рабочем дне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DCE833E-9051-41C1-80F9-FB58F8F9A1CF}"/>
              </a:ext>
            </a:extLst>
          </p:cNvPr>
          <p:cNvSpPr/>
          <p:nvPr/>
        </p:nvSpPr>
        <p:spPr>
          <a:xfrm>
            <a:off x="8144933" y="987576"/>
            <a:ext cx="37047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100" dirty="0" smtClean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омпенсация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проезда по городским маршрутам</a:t>
            </a:r>
          </a:p>
          <a:p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места работы и обратно - </a:t>
            </a: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100" b="1" dirty="0" smtClean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 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каждый рабочий день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93B24D-8BF8-4D15-8D76-E1C9AB62955F}"/>
              </a:ext>
            </a:extLst>
          </p:cNvPr>
          <p:cNvSpPr/>
          <p:nvPr/>
        </p:nvSpPr>
        <p:spPr>
          <a:xfrm>
            <a:off x="8117852" y="3804867"/>
            <a:ext cx="384321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Бесплатные путевки в детские лагеря</a:t>
            </a:r>
          </a:p>
          <a:p>
            <a:pPr marL="182563" indent="-182563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Оригинальные новогодние подарки</a:t>
            </a:r>
          </a:p>
          <a:p>
            <a:pPr marL="182563" indent="-182563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Материальная помощь работникам, чьи дети поступают в первый класс </a:t>
            </a:r>
          </a:p>
          <a:p>
            <a:pPr marL="182563" indent="-182563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Трудоустройство на период летних каникул</a:t>
            </a:r>
          </a:p>
          <a:p>
            <a:pPr marL="182563" indent="-182563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Мамин день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596551C8-CB9E-4F1C-A51F-CBAF7E23142F}"/>
              </a:ext>
            </a:extLst>
          </p:cNvPr>
          <p:cNvSpPr/>
          <p:nvPr/>
        </p:nvSpPr>
        <p:spPr>
          <a:xfrm>
            <a:off x="8117853" y="2191938"/>
            <a:ext cx="384321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республиканской ипотечной жилищной </a:t>
            </a:r>
            <a:r>
              <a:rPr lang="ru-RU" sz="1100" dirty="0" smtClean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программе</a:t>
            </a:r>
          </a:p>
          <a:p>
            <a:pPr marL="182563" indent="-182563">
              <a:spcBef>
                <a:spcPts val="300"/>
              </a:spcBef>
              <a:buClr>
                <a:srgbClr val="B18200"/>
              </a:buClr>
            </a:pPr>
            <a:endParaRPr lang="ru-RU" sz="11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spcBef>
                <a:spcPts val="3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b="0" i="0" dirty="0">
                <a:solidFill>
                  <a:srgbClr val="003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Компенсация процентов по жилищным </a:t>
            </a:r>
            <a:r>
              <a:rPr lang="ru-RU" sz="1100" b="0" i="0" dirty="0" smtClean="0">
                <a:solidFill>
                  <a:srgbClr val="0030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кредитам</a:t>
            </a:r>
            <a:endParaRPr lang="ru-RU" sz="1100" b="0" i="0" dirty="0">
              <a:solidFill>
                <a:srgbClr val="0030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3D0A0B-65DA-40BD-9F7B-C94DA2C0C410}"/>
              </a:ext>
            </a:extLst>
          </p:cNvPr>
          <p:cNvSpPr/>
          <p:nvPr/>
        </p:nvSpPr>
        <p:spPr>
          <a:xfrm>
            <a:off x="4133519" y="5288171"/>
            <a:ext cx="652226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лояльности</a:t>
            </a:r>
          </a:p>
          <a:p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 скидки в </a:t>
            </a:r>
            <a:r>
              <a:rPr lang="ru-RU" sz="1100" b="1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чем в 120</a:t>
            </a:r>
            <a:r>
              <a:rPr 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компаниях и торговых сетях г. Набережные Челны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54FBBB0-B61B-4109-9304-B6907F96372F}"/>
              </a:ext>
            </a:extLst>
          </p:cNvPr>
          <p:cNvSpPr/>
          <p:nvPr/>
        </p:nvSpPr>
        <p:spPr>
          <a:xfrm>
            <a:off x="4034157" y="3041685"/>
            <a:ext cx="3801006" cy="2116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sp>
        <p:nvSpPr>
          <p:cNvPr id="43" name="Стрелка: пятиугольник 42">
            <a:extLst>
              <a:ext uri="{FF2B5EF4-FFF2-40B4-BE49-F238E27FC236}">
                <a16:creationId xmlns:a16="http://schemas.microsoft.com/office/drawing/2014/main" id="{6A87442C-F0BE-4C0F-BC6A-1FF0D4BD6103}"/>
              </a:ext>
            </a:extLst>
          </p:cNvPr>
          <p:cNvSpPr/>
          <p:nvPr/>
        </p:nvSpPr>
        <p:spPr>
          <a:xfrm>
            <a:off x="3971924" y="2856457"/>
            <a:ext cx="1910903" cy="276999"/>
          </a:xfrm>
          <a:prstGeom prst="homePlate">
            <a:avLst/>
          </a:prstGeom>
          <a:solidFill>
            <a:srgbClr val="468590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Оздоровление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3D64BF1-005D-4C3D-B581-818583BF165E}"/>
              </a:ext>
            </a:extLst>
          </p:cNvPr>
          <p:cNvSpPr/>
          <p:nvPr/>
        </p:nvSpPr>
        <p:spPr>
          <a:xfrm>
            <a:off x="4034155" y="3230569"/>
            <a:ext cx="3868380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00"/>
              </a:spcBef>
              <a:buClr>
                <a:srgbClr val="B18200"/>
              </a:buClr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Отдых и лечение работников: в здравпунктах на заводах, оздоровительных центрах на территории заводов, базах отдыха</a:t>
            </a:r>
          </a:p>
          <a:p>
            <a:pPr fontAlgn="base">
              <a:spcBef>
                <a:spcPts val="100"/>
              </a:spcBef>
              <a:buClr>
                <a:srgbClr val="B18200"/>
              </a:buClr>
            </a:pPr>
            <a:r>
              <a:rPr lang="ru-RU" sz="11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Отдых и лечение:</a:t>
            </a:r>
          </a:p>
          <a:p>
            <a:pPr marL="171450" indent="-171450">
              <a:spcBef>
                <a:spcPts val="1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бесплатные путевки в Клинику-санаторий «Набережные Челны»</a:t>
            </a:r>
          </a:p>
          <a:p>
            <a:pPr marL="171450" indent="-171450" fontAlgn="base">
              <a:spcBef>
                <a:spcPts val="1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бесплатные путевки по программе «Мать и дитя» в санаторий «КАМАЗ»</a:t>
            </a:r>
          </a:p>
          <a:p>
            <a:pPr marL="171450" indent="-171450" fontAlgn="base">
              <a:spcBef>
                <a:spcPts val="100"/>
              </a:spcBef>
              <a:buClr>
                <a:srgbClr val="B18200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условиях </a:t>
            </a:r>
            <a:r>
              <a:rPr lang="ru-RU" sz="1100" dirty="0" err="1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софинансирования</a:t>
            </a: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путевки в санаторий «Приморье» в г. Геленджик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B7069C-DB72-49F8-8CE5-A95324CE680C}"/>
              </a:ext>
            </a:extLst>
          </p:cNvPr>
          <p:cNvSpPr/>
          <p:nvPr/>
        </p:nvSpPr>
        <p:spPr>
          <a:xfrm>
            <a:off x="4064866" y="1894805"/>
            <a:ext cx="3770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B18200"/>
              </a:buClr>
            </a:pPr>
            <a:r>
              <a:rPr lang="ru-RU" altLang="ru-RU" sz="1100" dirty="0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Работникам, имеющим право на льготное пенсионное обеспечение по Списку №1, предоставляется бесплатное горячее питание по стоимости одного обеда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CC1587-19B1-42FF-A83B-31428B3B2D69}"/>
              </a:ext>
            </a:extLst>
          </p:cNvPr>
          <p:cNvSpPr/>
          <p:nvPr/>
        </p:nvSpPr>
        <p:spPr>
          <a:xfrm>
            <a:off x="3882187" y="524127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800" dirty="0">
              <a:solidFill>
                <a:srgbClr val="B18200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B64A17F-4460-454B-A3BD-6A979A4F8B07}"/>
              </a:ext>
            </a:extLst>
          </p:cNvPr>
          <p:cNvSpPr/>
          <p:nvPr/>
        </p:nvSpPr>
        <p:spPr>
          <a:xfrm>
            <a:off x="3971926" y="131632"/>
            <a:ext cx="7989142" cy="4843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3"/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1DC1CCA5-24D1-4A7D-AE0F-229F3DE35BDC}"/>
              </a:ext>
            </a:extLst>
          </p:cNvPr>
          <p:cNvSpPr txBox="1"/>
          <p:nvPr/>
        </p:nvSpPr>
        <p:spPr>
          <a:xfrm>
            <a:off x="5440729" y="229538"/>
            <a:ext cx="5623806" cy="288494"/>
          </a:xfrm>
          <a:prstGeom prst="rect">
            <a:avLst/>
          </a:prstGeom>
        </p:spPr>
        <p:txBody>
          <a:bodyPr vert="horz" wrap="square" lIns="0" tIns="11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spc="-20" dirty="0">
                <a:solidFill>
                  <a:srgbClr val="003055"/>
                </a:solidFill>
                <a:latin typeface="Arial"/>
                <a:cs typeface="Arial"/>
              </a:rPr>
              <a:t>С ЗАБОТОЙ О РАБОТНИКАХ</a:t>
            </a:r>
            <a:endParaRPr lang="ru-RU" dirty="0">
              <a:solidFill>
                <a:srgbClr val="003055"/>
              </a:solidFill>
              <a:latin typeface="Arial"/>
              <a:cs typeface="Arial"/>
            </a:endParaRPr>
          </a:p>
        </p:txBody>
      </p:sp>
      <p:graphicFrame>
        <p:nvGraphicFramePr>
          <p:cNvPr id="46" name="Объект 45">
            <a:extLst>
              <a:ext uri="{FF2B5EF4-FFF2-40B4-BE49-F238E27FC236}">
                <a16:creationId xmlns:a16="http://schemas.microsoft.com/office/drawing/2014/main" id="{57849DBC-44CB-40BD-B5F4-DCC008B6A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40689"/>
              </p:ext>
            </p:extLst>
          </p:nvPr>
        </p:nvGraphicFramePr>
        <p:xfrm>
          <a:off x="4133519" y="228000"/>
          <a:ext cx="1145617" cy="291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CorelDRAW" r:id="rId7" imgW="2231280" imgH="567360" progId="">
                  <p:embed/>
                </p:oleObj>
              </mc:Choice>
              <mc:Fallback>
                <p:oleObj name="CorelDRAW" r:id="rId7" imgW="2231280" imgH="567360" progId="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519" y="228000"/>
                        <a:ext cx="1145617" cy="2915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81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/>
          <p:cNvSpPr/>
          <p:nvPr/>
        </p:nvSpPr>
        <p:spPr>
          <a:xfrm>
            <a:off x="4174637" y="6073325"/>
            <a:ext cx="1425356" cy="6525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184868" y="4531362"/>
            <a:ext cx="1425356" cy="6525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124328" y="6073325"/>
            <a:ext cx="1853578" cy="6525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74637" y="2885882"/>
            <a:ext cx="1869485" cy="83639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965099" y="1663559"/>
            <a:ext cx="2027239" cy="999707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868900" y="1663559"/>
            <a:ext cx="2027239" cy="84799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940641" y="3017282"/>
            <a:ext cx="2027239" cy="881602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146265" y="1663559"/>
            <a:ext cx="1900298" cy="79783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0123012" y="4670947"/>
            <a:ext cx="1900298" cy="99970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240" y="18018"/>
            <a:ext cx="3793513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CorelDRAW" r:id="rId3" imgW="881640" imgH="236520" progId="">
                  <p:embed/>
                </p:oleObj>
              </mc:Choice>
              <mc:Fallback>
                <p:oleObj name="CorelDRAW" r:id="rId3" imgW="881640" imgH="23652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6833" y="3304597"/>
            <a:ext cx="26792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ОНЛАЙН-СЕРВИС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938" y="3772664"/>
            <a:ext cx="3644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>
              <a:spcBef>
                <a:spcPts val="2025"/>
              </a:spcBef>
            </a:pPr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информация в одном месте – на расстоянии клика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17058" y="913774"/>
            <a:ext cx="5857334" cy="476889"/>
          </a:xfrm>
          <a:prstGeom prst="roundRect">
            <a:avLst>
              <a:gd name="adj" fmla="val 0"/>
            </a:avLst>
          </a:prstGeom>
          <a:solidFill>
            <a:srgbClr val="B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032482" y="1681595"/>
            <a:ext cx="1567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Заказать справки</a:t>
            </a:r>
            <a:r>
              <a:rPr lang="ru-RU" sz="1200" b="1" dirty="0">
                <a:solidFill>
                  <a:srgbClr val="003055"/>
                </a:solidFill>
              </a:rPr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058091" y="1895723"/>
            <a:ext cx="193424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места работы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НДФЛ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заработной плате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73299" y="1697610"/>
            <a:ext cx="12438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Просмотреть:</a:t>
            </a:r>
            <a:endParaRPr lang="ru-RU" sz="1200" b="1" dirty="0">
              <a:solidFill>
                <a:srgbClr val="003055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68899" y="2033073"/>
            <a:ext cx="20272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расчетный лист за любой период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60819" y="3075650"/>
            <a:ext cx="1826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Задать вопросы кадровой службе</a:t>
            </a:r>
            <a:endParaRPr lang="ru-RU" sz="1200" dirty="0">
              <a:solidFill>
                <a:srgbClr val="003055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219070" y="6191650"/>
            <a:ext cx="14444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Пройти программу </a:t>
            </a:r>
          </a:p>
          <a:p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13679" y="4553232"/>
            <a:ext cx="14330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Ознакомиться с вакансиями</a:t>
            </a:r>
            <a:b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«КАМАЗ»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08619" y="6184167"/>
            <a:ext cx="1425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Просматривать</a:t>
            </a:r>
          </a:p>
          <a:p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ленту новостей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007928" y="3132405"/>
            <a:ext cx="20272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лояльности</a:t>
            </a:r>
          </a:p>
          <a:p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(скидки в компаниях</a:t>
            </a:r>
            <a:r>
              <a:rPr lang="en-US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472022" y="980174"/>
            <a:ext cx="48750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KAMAZ MOBILE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156138" y="1800047"/>
            <a:ext cx="19002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доступ</a:t>
            </a:r>
            <a:r>
              <a:rPr lang="en-US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своим персональным данным в личном кабинете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157779" y="4748889"/>
            <a:ext cx="18655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Оформить заявление: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отсутствие на работе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«мамин день» и др.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/>
          <a:stretch/>
        </p:blipFill>
        <p:spPr>
          <a:xfrm>
            <a:off x="-7620" y="-9934"/>
            <a:ext cx="3799677" cy="3007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48" y="3799285"/>
            <a:ext cx="3009394" cy="2238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34" y="3499508"/>
            <a:ext cx="1589195" cy="3077712"/>
          </a:xfrm>
          <a:prstGeom prst="rect">
            <a:avLst/>
          </a:prstGeom>
        </p:spPr>
      </p:pic>
      <p:cxnSp>
        <p:nvCxnSpPr>
          <p:cNvPr id="59" name="Прямая соединительная линия 58"/>
          <p:cNvCxnSpPr/>
          <p:nvPr/>
        </p:nvCxnSpPr>
        <p:spPr>
          <a:xfrm>
            <a:off x="7879976" y="2798944"/>
            <a:ext cx="0" cy="529079"/>
          </a:xfrm>
          <a:prstGeom prst="line">
            <a:avLst/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ная линия уступом 83"/>
          <p:cNvCxnSpPr>
            <a:cxnSpLocks/>
          </p:cNvCxnSpPr>
          <p:nvPr/>
        </p:nvCxnSpPr>
        <p:spPr>
          <a:xfrm rot="10800000" flipV="1">
            <a:off x="9147945" y="2196831"/>
            <a:ext cx="593830" cy="791204"/>
          </a:xfrm>
          <a:prstGeom prst="bentConnector2">
            <a:avLst/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оединительная линия уступом 84"/>
          <p:cNvCxnSpPr/>
          <p:nvPr/>
        </p:nvCxnSpPr>
        <p:spPr>
          <a:xfrm flipH="1">
            <a:off x="8073890" y="2986692"/>
            <a:ext cx="1070359" cy="329180"/>
          </a:xfrm>
          <a:prstGeom prst="bentConnector3">
            <a:avLst>
              <a:gd name="adj1" fmla="val 100253"/>
            </a:avLst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оединительная линия уступом 87"/>
          <p:cNvCxnSpPr>
            <a:cxnSpLocks/>
          </p:cNvCxnSpPr>
          <p:nvPr/>
        </p:nvCxnSpPr>
        <p:spPr>
          <a:xfrm rot="10800000" flipV="1">
            <a:off x="8793483" y="3482208"/>
            <a:ext cx="1030841" cy="332911"/>
          </a:xfrm>
          <a:prstGeom prst="bentConnector3">
            <a:avLst/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Соединительная линия уступом 89"/>
          <p:cNvCxnSpPr>
            <a:cxnSpLocks/>
          </p:cNvCxnSpPr>
          <p:nvPr/>
        </p:nvCxnSpPr>
        <p:spPr>
          <a:xfrm>
            <a:off x="6173841" y="3540711"/>
            <a:ext cx="799458" cy="274410"/>
          </a:xfrm>
          <a:prstGeom prst="bentConnector3">
            <a:avLst>
              <a:gd name="adj1" fmla="val 50000"/>
            </a:avLst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5694735" y="4854511"/>
            <a:ext cx="507141" cy="0"/>
          </a:xfrm>
          <a:prstGeom prst="line">
            <a:avLst/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V="1">
            <a:off x="5694735" y="6389030"/>
            <a:ext cx="756375" cy="9404"/>
          </a:xfrm>
          <a:prstGeom prst="line">
            <a:avLst/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>
            <a:cxnSpLocks/>
          </p:cNvCxnSpPr>
          <p:nvPr/>
        </p:nvCxnSpPr>
        <p:spPr>
          <a:xfrm flipV="1">
            <a:off x="9395216" y="4890128"/>
            <a:ext cx="514455" cy="1969"/>
          </a:xfrm>
          <a:prstGeom prst="line">
            <a:avLst/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cxnSpLocks/>
          </p:cNvCxnSpPr>
          <p:nvPr/>
        </p:nvCxnSpPr>
        <p:spPr>
          <a:xfrm>
            <a:off x="9044940" y="6375218"/>
            <a:ext cx="895700" cy="0"/>
          </a:xfrm>
          <a:prstGeom prst="line">
            <a:avLst/>
          </a:prstGeom>
          <a:ln w="3175"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bject 21"/>
          <p:cNvSpPr/>
          <p:nvPr/>
        </p:nvSpPr>
        <p:spPr>
          <a:xfrm>
            <a:off x="6122476" y="3504711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1"/>
          <p:cNvSpPr/>
          <p:nvPr/>
        </p:nvSpPr>
        <p:spPr>
          <a:xfrm>
            <a:off x="6238035" y="2116677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21"/>
          <p:cNvSpPr/>
          <p:nvPr/>
        </p:nvSpPr>
        <p:spPr>
          <a:xfrm>
            <a:off x="9745437" y="2164302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1"/>
          <p:cNvSpPr/>
          <p:nvPr/>
        </p:nvSpPr>
        <p:spPr>
          <a:xfrm>
            <a:off x="5653799" y="4828021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21"/>
          <p:cNvSpPr/>
          <p:nvPr/>
        </p:nvSpPr>
        <p:spPr>
          <a:xfrm>
            <a:off x="5660752" y="6368299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21"/>
          <p:cNvSpPr/>
          <p:nvPr/>
        </p:nvSpPr>
        <p:spPr>
          <a:xfrm>
            <a:off x="9827982" y="3441106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21"/>
          <p:cNvSpPr/>
          <p:nvPr/>
        </p:nvSpPr>
        <p:spPr>
          <a:xfrm>
            <a:off x="9904641" y="4854128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Группа 76"/>
          <p:cNvGrpSpPr/>
          <p:nvPr/>
        </p:nvGrpSpPr>
        <p:grpSpPr>
          <a:xfrm>
            <a:off x="6305099" y="2149303"/>
            <a:ext cx="1392515" cy="1149701"/>
            <a:chOff x="6212107" y="1733224"/>
            <a:chExt cx="1407893" cy="1149701"/>
          </a:xfrm>
        </p:grpSpPr>
        <p:cxnSp>
          <p:nvCxnSpPr>
            <p:cNvPr id="78" name="Соединительная линия уступом 77"/>
            <p:cNvCxnSpPr/>
            <p:nvPr/>
          </p:nvCxnSpPr>
          <p:spPr>
            <a:xfrm>
              <a:off x="6212107" y="1733224"/>
              <a:ext cx="333838" cy="821864"/>
            </a:xfrm>
            <a:prstGeom prst="bentConnector2">
              <a:avLst/>
            </a:prstGeom>
            <a:ln w="3175">
              <a:solidFill>
                <a:srgbClr val="0030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Соединительная линия уступом 78"/>
            <p:cNvCxnSpPr/>
            <p:nvPr/>
          </p:nvCxnSpPr>
          <p:spPr>
            <a:xfrm>
              <a:off x="6549641" y="2553745"/>
              <a:ext cx="1070359" cy="329180"/>
            </a:xfrm>
            <a:prstGeom prst="bentConnector3">
              <a:avLst>
                <a:gd name="adj1" fmla="val 100253"/>
              </a:avLst>
            </a:prstGeom>
            <a:ln w="3175">
              <a:solidFill>
                <a:srgbClr val="0030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object 21"/>
          <p:cNvSpPr/>
          <p:nvPr/>
        </p:nvSpPr>
        <p:spPr>
          <a:xfrm>
            <a:off x="7843976" y="2726944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21"/>
          <p:cNvSpPr/>
          <p:nvPr/>
        </p:nvSpPr>
        <p:spPr>
          <a:xfrm>
            <a:off x="9909671" y="6339218"/>
            <a:ext cx="72000" cy="72000"/>
          </a:xfrm>
          <a:custGeom>
            <a:avLst/>
            <a:gdLst/>
            <a:ahLst/>
            <a:cxnLst/>
            <a:rect l="l" t="t" r="r" b="b"/>
            <a:pathLst>
              <a:path w="60959" h="60960">
                <a:moveTo>
                  <a:pt x="30359" y="0"/>
                </a:moveTo>
                <a:lnTo>
                  <a:pt x="18541" y="2385"/>
                </a:lnTo>
                <a:lnTo>
                  <a:pt x="8891" y="8891"/>
                </a:lnTo>
                <a:lnTo>
                  <a:pt x="2385" y="18541"/>
                </a:lnTo>
                <a:lnTo>
                  <a:pt x="0" y="30359"/>
                </a:lnTo>
                <a:lnTo>
                  <a:pt x="2385" y="42176"/>
                </a:lnTo>
                <a:lnTo>
                  <a:pt x="8891" y="51826"/>
                </a:lnTo>
                <a:lnTo>
                  <a:pt x="18541" y="58331"/>
                </a:lnTo>
                <a:lnTo>
                  <a:pt x="30359" y="60717"/>
                </a:lnTo>
                <a:lnTo>
                  <a:pt x="42177" y="58331"/>
                </a:lnTo>
                <a:lnTo>
                  <a:pt x="51826" y="51826"/>
                </a:lnTo>
                <a:lnTo>
                  <a:pt x="58332" y="42176"/>
                </a:lnTo>
                <a:lnTo>
                  <a:pt x="60717" y="30359"/>
                </a:lnTo>
                <a:lnTo>
                  <a:pt x="58332" y="18541"/>
                </a:lnTo>
                <a:lnTo>
                  <a:pt x="51826" y="8891"/>
                </a:lnTo>
                <a:lnTo>
                  <a:pt x="42177" y="2385"/>
                </a:lnTo>
                <a:lnTo>
                  <a:pt x="30359" y="0"/>
                </a:lnTo>
                <a:close/>
              </a:path>
            </a:pathLst>
          </a:custGeom>
          <a:solidFill>
            <a:srgbClr val="0030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8D165C-9582-41A2-8230-90E15C7CF1D8}"/>
              </a:ext>
            </a:extLst>
          </p:cNvPr>
          <p:cNvSpPr/>
          <p:nvPr/>
        </p:nvSpPr>
        <p:spPr>
          <a:xfrm>
            <a:off x="3897472" y="230159"/>
            <a:ext cx="8094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любое удобное время работник может задать вопрос, получить нужную информацию в личном кабинете мобильного приложения </a:t>
            </a:r>
            <a:r>
              <a:rPr lang="en-US" sz="1400" b="1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KAMAZ MOBILE</a:t>
            </a:r>
          </a:p>
        </p:txBody>
      </p:sp>
    </p:spTree>
    <p:extLst>
      <p:ext uri="{BB962C8B-B14F-4D97-AF65-F5344CB8AC3E}">
        <p14:creationId xmlns:p14="http://schemas.microsoft.com/office/powerpoint/2010/main" val="291294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5857" y="16220"/>
            <a:ext cx="3801006" cy="6841780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257684" y="6406040"/>
          <a:ext cx="93821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CorelDRAW" r:id="rId3" imgW="881640" imgH="236520" progId="">
                  <p:embed/>
                </p:oleObj>
              </mc:Choice>
              <mc:Fallback>
                <p:oleObj name="CorelDRAW" r:id="rId3" imgW="881640" imgH="23652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684" y="6406040"/>
                        <a:ext cx="93821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7956" y="3295896"/>
            <a:ext cx="18862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spc="-20" dirty="0">
                <a:solidFill>
                  <a:srgbClr val="FFFFFF"/>
                </a:solidFill>
                <a:latin typeface="Arial"/>
                <a:cs typeface="Arial"/>
              </a:rPr>
              <a:t>МОЛОДЁЖЬ</a:t>
            </a:r>
            <a:endParaRPr lang="ru-RU" sz="2200" dirty="0"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45" y="3771112"/>
            <a:ext cx="3584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50" marR="614680">
              <a:spcBef>
                <a:spcPts val="2025"/>
              </a:spcBef>
            </a:pPr>
            <a:r>
              <a:rPr lang="ru-RU" sz="12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«КАМАЗ» предлагает молодым работникам интересную, насыщенную корпоративную жизнь и финансовую поддержку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E5EB72-B598-4A37-9592-63BA5263E177}"/>
              </a:ext>
            </a:extLst>
          </p:cNvPr>
          <p:cNvSpPr txBox="1"/>
          <p:nvPr/>
        </p:nvSpPr>
        <p:spPr>
          <a:xfrm>
            <a:off x="6722885" y="1886760"/>
            <a:ext cx="231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B18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МОЖЕШЬ: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25BAEE2-06B2-4FC9-A648-F5FE41636F7C}"/>
              </a:ext>
            </a:extLst>
          </p:cNvPr>
          <p:cNvSpPr/>
          <p:nvPr/>
        </p:nvSpPr>
        <p:spPr>
          <a:xfrm>
            <a:off x="3971925" y="248819"/>
            <a:ext cx="3696564" cy="1254164"/>
          </a:xfrm>
          <a:prstGeom prst="rect">
            <a:avLst/>
          </a:prstGeom>
          <a:solidFill>
            <a:srgbClr val="DCE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D93D7EB-AEA7-4858-8FB7-8C0A611EA220}"/>
              </a:ext>
            </a:extLst>
          </p:cNvPr>
          <p:cNvSpPr/>
          <p:nvPr/>
        </p:nvSpPr>
        <p:spPr>
          <a:xfrm>
            <a:off x="7979918" y="489308"/>
            <a:ext cx="1520562" cy="639401"/>
          </a:xfrm>
          <a:prstGeom prst="rect">
            <a:avLst/>
          </a:prstGeom>
          <a:solidFill>
            <a:srgbClr val="003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003055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6C7EE65-F86E-48F1-8471-B8D1FAFBD3C1}"/>
              </a:ext>
            </a:extLst>
          </p:cNvPr>
          <p:cNvSpPr/>
          <p:nvPr/>
        </p:nvSpPr>
        <p:spPr>
          <a:xfrm>
            <a:off x="4019140" y="824265"/>
            <a:ext cx="3322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трудоустройстве молодым работникам:</a:t>
            </a:r>
          </a:p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выпускникам учебных заведений</a:t>
            </a:r>
          </a:p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демобилизованным из рядов ВС РФ</a:t>
            </a:r>
          </a:p>
        </p:txBody>
      </p:sp>
      <p:pic>
        <p:nvPicPr>
          <p:cNvPr id="48" name="Рисунок 47" descr="Рубль">
            <a:extLst>
              <a:ext uri="{FF2B5EF4-FFF2-40B4-BE49-F238E27FC236}">
                <a16:creationId xmlns:a16="http://schemas.microsoft.com/office/drawing/2014/main" id="{6722DA87-6CFF-4AF3-BA2C-214F7A3617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55452" y="624343"/>
            <a:ext cx="369332" cy="369332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408DE0E-67A3-4A11-B4AA-3FFDFEF7A400}"/>
              </a:ext>
            </a:extLst>
          </p:cNvPr>
          <p:cNvSpPr/>
          <p:nvPr/>
        </p:nvSpPr>
        <p:spPr>
          <a:xfrm>
            <a:off x="8066297" y="639599"/>
            <a:ext cx="1102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50 000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08499C18-AF56-4926-A7CF-385C04208289}"/>
              </a:ext>
            </a:extLst>
          </p:cNvPr>
          <p:cNvSpPr/>
          <p:nvPr/>
        </p:nvSpPr>
        <p:spPr>
          <a:xfrm>
            <a:off x="9692623" y="292445"/>
            <a:ext cx="1664123" cy="2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b="1" dirty="0">
                <a:solidFill>
                  <a:srgbClr val="B182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5 000 </a:t>
            </a:r>
            <a:r>
              <a:rPr lang="ru-RU" sz="1200" b="1" dirty="0">
                <a:solidFill>
                  <a:srgbClr val="B182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1F36658-1264-4AFF-A757-CE368B24BF55}"/>
              </a:ext>
            </a:extLst>
          </p:cNvPr>
          <p:cNvSpPr/>
          <p:nvPr/>
        </p:nvSpPr>
        <p:spPr>
          <a:xfrm>
            <a:off x="9678203" y="437268"/>
            <a:ext cx="1664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трудоустройстве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7FBBBFC-195B-4644-84EC-0FA7880C475F}"/>
              </a:ext>
            </a:extLst>
          </p:cNvPr>
          <p:cNvSpPr/>
          <p:nvPr/>
        </p:nvSpPr>
        <p:spPr>
          <a:xfrm>
            <a:off x="9685442" y="906982"/>
            <a:ext cx="2025907" cy="26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b="1" dirty="0">
                <a:solidFill>
                  <a:srgbClr val="B182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45 000 </a:t>
            </a:r>
            <a:r>
              <a:rPr lang="ru-RU" sz="1200" b="1" dirty="0">
                <a:solidFill>
                  <a:srgbClr val="B182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BFB4102-D160-4E0D-8B9A-AFFB5A5111FE}"/>
              </a:ext>
            </a:extLst>
          </p:cNvPr>
          <p:cNvSpPr/>
          <p:nvPr/>
        </p:nvSpPr>
        <p:spPr>
          <a:xfrm>
            <a:off x="9675869" y="1042524"/>
            <a:ext cx="2428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6 месяцев непрерывной работы в ПАО «КАМАЗ»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BA413CC-5B93-4DB7-864B-3C67198AF60B}"/>
              </a:ext>
            </a:extLst>
          </p:cNvPr>
          <p:cNvSpPr/>
          <p:nvPr/>
        </p:nvSpPr>
        <p:spPr>
          <a:xfrm>
            <a:off x="4010486" y="299265"/>
            <a:ext cx="3306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Единовременная материальная помощь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1652C31F-2830-4FC0-9899-36059000A531}"/>
              </a:ext>
            </a:extLst>
          </p:cNvPr>
          <p:cNvCxnSpPr>
            <a:cxnSpLocks/>
          </p:cNvCxnSpPr>
          <p:nvPr/>
        </p:nvCxnSpPr>
        <p:spPr>
          <a:xfrm flipV="1">
            <a:off x="8740199" y="304364"/>
            <a:ext cx="924" cy="183564"/>
          </a:xfrm>
          <a:prstGeom prst="line">
            <a:avLst/>
          </a:prstGeom>
          <a:ln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A381035F-CB03-4EB7-8294-7ED09FE16AE6}"/>
              </a:ext>
            </a:extLst>
          </p:cNvPr>
          <p:cNvCxnSpPr/>
          <p:nvPr/>
        </p:nvCxnSpPr>
        <p:spPr>
          <a:xfrm>
            <a:off x="8740199" y="305744"/>
            <a:ext cx="935670" cy="0"/>
          </a:xfrm>
          <a:prstGeom prst="line">
            <a:avLst/>
          </a:prstGeom>
          <a:ln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DB098821-62A4-4697-B3D5-2D027BE8D311}"/>
              </a:ext>
            </a:extLst>
          </p:cNvPr>
          <p:cNvCxnSpPr>
            <a:cxnSpLocks/>
          </p:cNvCxnSpPr>
          <p:nvPr/>
        </p:nvCxnSpPr>
        <p:spPr>
          <a:xfrm>
            <a:off x="8713285" y="1132771"/>
            <a:ext cx="924" cy="183564"/>
          </a:xfrm>
          <a:prstGeom prst="line">
            <a:avLst/>
          </a:prstGeom>
          <a:ln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8946E4E3-3335-46AE-A1DC-5B80BD76A537}"/>
              </a:ext>
            </a:extLst>
          </p:cNvPr>
          <p:cNvCxnSpPr>
            <a:cxnSpLocks/>
          </p:cNvCxnSpPr>
          <p:nvPr/>
        </p:nvCxnSpPr>
        <p:spPr>
          <a:xfrm flipV="1">
            <a:off x="8713285" y="1316335"/>
            <a:ext cx="935670" cy="0"/>
          </a:xfrm>
          <a:prstGeom prst="line">
            <a:avLst/>
          </a:prstGeom>
          <a:ln>
            <a:solidFill>
              <a:srgbClr val="003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C2830-5208-434F-B30B-3881851F4E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0792" t="5087" r="13694" b="5502"/>
          <a:stretch/>
        </p:blipFill>
        <p:spPr>
          <a:xfrm>
            <a:off x="-7986" y="-5173"/>
            <a:ext cx="3802188" cy="300237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B14A3B9-124E-4798-B44D-7E5008452F94}"/>
              </a:ext>
            </a:extLst>
          </p:cNvPr>
          <p:cNvSpPr/>
          <p:nvPr/>
        </p:nvSpPr>
        <p:spPr>
          <a:xfrm>
            <a:off x="4036857" y="4024707"/>
            <a:ext cx="3816989" cy="1241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0C6224E-8082-43BB-8A05-F0D810EE317A}"/>
              </a:ext>
            </a:extLst>
          </p:cNvPr>
          <p:cNvSpPr/>
          <p:nvPr/>
        </p:nvSpPr>
        <p:spPr>
          <a:xfrm>
            <a:off x="8043006" y="3994571"/>
            <a:ext cx="3972697" cy="1272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30FD1BE-37C5-4B61-988E-0074A3BEEA30}"/>
              </a:ext>
            </a:extLst>
          </p:cNvPr>
          <p:cNvSpPr/>
          <p:nvPr/>
        </p:nvSpPr>
        <p:spPr>
          <a:xfrm>
            <a:off x="5782902" y="4092039"/>
            <a:ext cx="2060199" cy="990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УЧАСТВОВАТЬ</a:t>
            </a:r>
            <a:endParaRPr lang="ru-RU" sz="12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проектной деятельности по совершенствованию производства и ключевых бизнес-процессов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42EB724-E8E2-4886-9E1A-501C470E75CA}"/>
              </a:ext>
            </a:extLst>
          </p:cNvPr>
          <p:cNvSpPr/>
          <p:nvPr/>
        </p:nvSpPr>
        <p:spPr>
          <a:xfrm>
            <a:off x="9208034" y="4067884"/>
            <a:ext cx="2688450" cy="1155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</a:t>
            </a:r>
          </a:p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интересное для себя направление – военно-патриотических, туристических, культурно-развлекательных и спортивных мероприятиях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63F2301-6CE3-41BF-844D-9D19AB54194B}"/>
              </a:ext>
            </a:extLst>
          </p:cNvPr>
          <p:cNvSpPr/>
          <p:nvPr/>
        </p:nvSpPr>
        <p:spPr>
          <a:xfrm>
            <a:off x="3971925" y="5553726"/>
            <a:ext cx="8043778" cy="1115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A145028-1BC5-4484-B673-1C6023C046F4}"/>
              </a:ext>
            </a:extLst>
          </p:cNvPr>
          <p:cNvSpPr/>
          <p:nvPr/>
        </p:nvSpPr>
        <p:spPr>
          <a:xfrm>
            <a:off x="5782900" y="5670397"/>
            <a:ext cx="6151415" cy="82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</a:t>
            </a:r>
            <a:endParaRPr lang="ru-RU" sz="12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компетенции, включая обучение профессии, переподготовку, повышение квалификации, дистанционное обучение, самообучение, участие в профессиональных сообществах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2DC618C5-5910-49BE-9923-C0772EC67E45}"/>
              </a:ext>
            </a:extLst>
          </p:cNvPr>
          <p:cNvSpPr/>
          <p:nvPr/>
        </p:nvSpPr>
        <p:spPr>
          <a:xfrm>
            <a:off x="4060701" y="2553850"/>
            <a:ext cx="3782400" cy="1272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9B38786-CC21-4539-A5D9-92281C49B756}"/>
              </a:ext>
            </a:extLst>
          </p:cNvPr>
          <p:cNvSpPr/>
          <p:nvPr/>
        </p:nvSpPr>
        <p:spPr>
          <a:xfrm>
            <a:off x="5782901" y="2698709"/>
            <a:ext cx="2060200" cy="662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ПРОЯВИТЬ</a:t>
            </a:r>
            <a:endParaRPr lang="ru-RU" sz="1200" dirty="0">
              <a:solidFill>
                <a:srgbClr val="003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свою активность </a:t>
            </a:r>
            <a:r>
              <a:rPr lang="ru-RU" sz="1200" spc="-15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молодежной организации</a:t>
            </a:r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9FB9269-9F58-4990-BE83-CE078AFE270A}"/>
              </a:ext>
            </a:extLst>
          </p:cNvPr>
          <p:cNvSpPr/>
          <p:nvPr/>
        </p:nvSpPr>
        <p:spPr>
          <a:xfrm>
            <a:off x="8047079" y="2571605"/>
            <a:ext cx="3972697" cy="1272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04332269-8980-488A-8D8E-961E974C5424}"/>
              </a:ext>
            </a:extLst>
          </p:cNvPr>
          <p:cNvSpPr/>
          <p:nvPr/>
        </p:nvSpPr>
        <p:spPr>
          <a:xfrm>
            <a:off x="9167758" y="2682354"/>
            <a:ext cx="2876286" cy="990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b="1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ВСТУПИТЬ </a:t>
            </a:r>
          </a:p>
          <a:p>
            <a:pPr>
              <a:lnSpc>
                <a:spcPct val="89000"/>
              </a:lnSpc>
              <a:spcBef>
                <a:spcPts val="600"/>
              </a:spcBef>
            </a:pPr>
            <a:r>
              <a:rPr lang="ru-RU" sz="1200" dirty="0">
                <a:solidFill>
                  <a:srgbClr val="00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объединение инициативных сотрудников ПАО «КАМАЗ», которые занимаются общественно полезными делами - «Лига добрых дел»</a:t>
            </a:r>
          </a:p>
        </p:txBody>
      </p:sp>
      <p:pic>
        <p:nvPicPr>
          <p:cNvPr id="17415" name="Picture 7" descr="https://kamaz.ru/upload/img/young_img5.jpg">
            <a:extLst>
              <a:ext uri="{FF2B5EF4-FFF2-40B4-BE49-F238E27FC236}">
                <a16:creationId xmlns:a16="http://schemas.microsoft.com/office/drawing/2014/main" id="{5E0DDA2C-CA5C-4C26-857C-67ADA979C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25297" r="4776" b="478"/>
          <a:stretch/>
        </p:blipFill>
        <p:spPr bwMode="auto">
          <a:xfrm>
            <a:off x="3971926" y="2438693"/>
            <a:ext cx="1800224" cy="12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kamaz.ru/upload/iblock/671/6715b1993f79291dee2f334e373d5e30.jpg">
            <a:extLst>
              <a:ext uri="{FF2B5EF4-FFF2-40B4-BE49-F238E27FC236}">
                <a16:creationId xmlns:a16="http://schemas.microsoft.com/office/drawing/2014/main" id="{8C4634B0-6F5C-4D48-987F-5F6E96A30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r="22157" b="1369"/>
          <a:stretch/>
        </p:blipFill>
        <p:spPr bwMode="auto">
          <a:xfrm>
            <a:off x="7969915" y="2363328"/>
            <a:ext cx="1198500" cy="13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4694C-9A63-4394-9F43-69F498256D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860"/>
          <a:stretch/>
        </p:blipFill>
        <p:spPr>
          <a:xfrm>
            <a:off x="3971994" y="3979866"/>
            <a:ext cx="1800163" cy="1149591"/>
          </a:xfrm>
          <a:prstGeom prst="rect">
            <a:avLst/>
          </a:prstGeom>
        </p:spPr>
      </p:pic>
      <p:pic>
        <p:nvPicPr>
          <p:cNvPr id="18436" name="Picture 4" descr="https://cdn.vestikamaza.ru/data_vesti/173014/photo4.jpg?v=1721902096">
            <a:extLst>
              <a:ext uri="{FF2B5EF4-FFF2-40B4-BE49-F238E27FC236}">
                <a16:creationId xmlns:a16="http://schemas.microsoft.com/office/drawing/2014/main" id="{D3273FB4-77D3-4AD4-8366-93505D4B2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r="20079" b="2035"/>
          <a:stretch/>
        </p:blipFill>
        <p:spPr bwMode="auto">
          <a:xfrm>
            <a:off x="7979919" y="3848297"/>
            <a:ext cx="1187840" cy="128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C79A6F-B9A8-4BCE-A43C-D581A713D56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 b="11501"/>
          <a:stretch/>
        </p:blipFill>
        <p:spPr>
          <a:xfrm>
            <a:off x="3971926" y="5413863"/>
            <a:ext cx="1800224" cy="11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1697</Words>
  <Application>Microsoft Office PowerPoint</Application>
  <PresentationFormat>Широкоэкранный</PresentationFormat>
  <Paragraphs>377</Paragraphs>
  <Slides>17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Microsoft Sans Serif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Кабалина Татьяна Федоровна</dc:creator>
  <cp:lastModifiedBy>USER</cp:lastModifiedBy>
  <cp:revision>59</cp:revision>
  <dcterms:created xsi:type="dcterms:W3CDTF">2024-10-09T05:28:41Z</dcterms:created>
  <dcterms:modified xsi:type="dcterms:W3CDTF">2025-02-25T08:31:06Z</dcterms:modified>
</cp:coreProperties>
</file>